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64" r:id="rId2"/>
    <p:sldId id="263" r:id="rId3"/>
    <p:sldId id="265" r:id="rId4"/>
    <p:sldId id="266" r:id="rId5"/>
    <p:sldId id="268" r:id="rId6"/>
    <p:sldId id="271" r:id="rId7"/>
    <p:sldId id="275" r:id="rId8"/>
    <p:sldId id="272" r:id="rId9"/>
    <p:sldId id="274" r:id="rId10"/>
    <p:sldId id="269" r:id="rId11"/>
    <p:sldId id="267" r:id="rId12"/>
    <p:sldId id="277" r:id="rId13"/>
    <p:sldId id="276"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6B976C-81B5-45E4-A0E0-CB77E02A8307}" v="19" dt="2023-04-27T07:12:26.2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82"/>
    <p:restoredTop sz="69441"/>
  </p:normalViewPr>
  <p:slideViewPr>
    <p:cSldViewPr snapToGrid="0" showGuides="1">
      <p:cViewPr varScale="1">
        <p:scale>
          <a:sx n="53" d="100"/>
          <a:sy n="53" d="100"/>
        </p:scale>
        <p:origin x="510"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曽祢 真衣" userId="083f42e0-d02f-4b7d-80aa-15ad44ee9368" providerId="ADAL" clId="{976B976C-81B5-45E4-A0E0-CB77E02A8307}"/>
    <pc:docChg chg="undo redo custSel addSld delSld modSld sldOrd">
      <pc:chgData name="曽祢 真衣" userId="083f42e0-d02f-4b7d-80aa-15ad44ee9368" providerId="ADAL" clId="{976B976C-81B5-45E4-A0E0-CB77E02A8307}" dt="2023-04-27T07:30:56.070" v="708" actId="680"/>
      <pc:docMkLst>
        <pc:docMk/>
      </pc:docMkLst>
      <pc:sldChg chg="ord">
        <pc:chgData name="曽祢 真衣" userId="083f42e0-d02f-4b7d-80aa-15ad44ee9368" providerId="ADAL" clId="{976B976C-81B5-45E4-A0E0-CB77E02A8307}" dt="2023-04-27T06:39:52.344" v="1"/>
        <pc:sldMkLst>
          <pc:docMk/>
          <pc:sldMk cId="4088666688" sldId="267"/>
        </pc:sldMkLst>
      </pc:sldChg>
      <pc:sldChg chg="new del">
        <pc:chgData name="曽祢 真衣" userId="083f42e0-d02f-4b7d-80aa-15ad44ee9368" providerId="ADAL" clId="{976B976C-81B5-45E4-A0E0-CB77E02A8307}" dt="2023-04-27T06:40:09.492" v="3" actId="2696"/>
        <pc:sldMkLst>
          <pc:docMk/>
          <pc:sldMk cId="2249191764" sldId="276"/>
        </pc:sldMkLst>
      </pc:sldChg>
      <pc:sldChg chg="addSp delSp modSp new mod ord">
        <pc:chgData name="曽祢 真衣" userId="083f42e0-d02f-4b7d-80aa-15ad44ee9368" providerId="ADAL" clId="{976B976C-81B5-45E4-A0E0-CB77E02A8307}" dt="2023-04-27T06:43:07.161" v="103" actId="478"/>
        <pc:sldMkLst>
          <pc:docMk/>
          <pc:sldMk cId="2649029328" sldId="276"/>
        </pc:sldMkLst>
        <pc:spChg chg="mod">
          <ac:chgData name="曽祢 真衣" userId="083f42e0-d02f-4b7d-80aa-15ad44ee9368" providerId="ADAL" clId="{976B976C-81B5-45E4-A0E0-CB77E02A8307}" dt="2023-04-27T06:42:46.662" v="74" actId="20577"/>
          <ac:spMkLst>
            <pc:docMk/>
            <pc:sldMk cId="2649029328" sldId="276"/>
            <ac:spMk id="2" creationId="{8649AB80-3207-8FF7-D70B-DA4DD79CA9DF}"/>
          </ac:spMkLst>
        </pc:spChg>
        <pc:spChg chg="mod">
          <ac:chgData name="曽祢 真衣" userId="083f42e0-d02f-4b7d-80aa-15ad44ee9368" providerId="ADAL" clId="{976B976C-81B5-45E4-A0E0-CB77E02A8307}" dt="2023-04-27T06:42:57.012" v="98" actId="5793"/>
          <ac:spMkLst>
            <pc:docMk/>
            <pc:sldMk cId="2649029328" sldId="276"/>
            <ac:spMk id="3" creationId="{59D46AE5-DB0A-FC31-7DAD-AD32E76AA9D2}"/>
          </ac:spMkLst>
        </pc:spChg>
        <pc:picChg chg="add del mod">
          <ac:chgData name="曽祢 真衣" userId="083f42e0-d02f-4b7d-80aa-15ad44ee9368" providerId="ADAL" clId="{976B976C-81B5-45E4-A0E0-CB77E02A8307}" dt="2023-04-27T06:43:07.161" v="103" actId="478"/>
          <ac:picMkLst>
            <pc:docMk/>
            <pc:sldMk cId="2649029328" sldId="276"/>
            <ac:picMk id="5" creationId="{D109C814-B2AF-875F-BD5B-8A46DF6F9144}"/>
          </ac:picMkLst>
        </pc:picChg>
      </pc:sldChg>
      <pc:sldChg chg="modSp new mod">
        <pc:chgData name="曽祢 真衣" userId="083f42e0-d02f-4b7d-80aa-15ad44ee9368" providerId="ADAL" clId="{976B976C-81B5-45E4-A0E0-CB77E02A8307}" dt="2023-04-27T06:40:31.162" v="40" actId="20577"/>
        <pc:sldMkLst>
          <pc:docMk/>
          <pc:sldMk cId="577244637" sldId="277"/>
        </pc:sldMkLst>
        <pc:spChg chg="mod">
          <ac:chgData name="曽祢 真衣" userId="083f42e0-d02f-4b7d-80aa-15ad44ee9368" providerId="ADAL" clId="{976B976C-81B5-45E4-A0E0-CB77E02A8307}" dt="2023-04-27T06:40:31.162" v="40" actId="20577"/>
          <ac:spMkLst>
            <pc:docMk/>
            <pc:sldMk cId="577244637" sldId="277"/>
            <ac:spMk id="2" creationId="{54E91199-CADE-6973-A06B-278DFD951D5D}"/>
          </ac:spMkLst>
        </pc:spChg>
      </pc:sldChg>
      <pc:sldChg chg="addSp delSp modSp new mod setBg">
        <pc:chgData name="曽祢 真衣" userId="083f42e0-d02f-4b7d-80aa-15ad44ee9368" providerId="ADAL" clId="{976B976C-81B5-45E4-A0E0-CB77E02A8307}" dt="2023-04-27T06:43:58.733" v="140" actId="26606"/>
        <pc:sldMkLst>
          <pc:docMk/>
          <pc:sldMk cId="1626493522" sldId="278"/>
        </pc:sldMkLst>
        <pc:spChg chg="mod">
          <ac:chgData name="曽祢 真衣" userId="083f42e0-d02f-4b7d-80aa-15ad44ee9368" providerId="ADAL" clId="{976B976C-81B5-45E4-A0E0-CB77E02A8307}" dt="2023-04-27T06:43:58.733" v="140" actId="26606"/>
          <ac:spMkLst>
            <pc:docMk/>
            <pc:sldMk cId="1626493522" sldId="278"/>
            <ac:spMk id="2" creationId="{1BE89D87-2CAB-EC48-18F6-31E9E0F8C7E4}"/>
          </ac:spMkLst>
        </pc:spChg>
        <pc:spChg chg="del">
          <ac:chgData name="曽祢 真衣" userId="083f42e0-d02f-4b7d-80aa-15ad44ee9368" providerId="ADAL" clId="{976B976C-81B5-45E4-A0E0-CB77E02A8307}" dt="2023-04-27T06:43:31.935" v="136"/>
          <ac:spMkLst>
            <pc:docMk/>
            <pc:sldMk cId="1626493522" sldId="278"/>
            <ac:spMk id="3" creationId="{17325511-B39E-27F4-9395-5638CD81902E}"/>
          </ac:spMkLst>
        </pc:spChg>
        <pc:spChg chg="add">
          <ac:chgData name="曽祢 真衣" userId="083f42e0-d02f-4b7d-80aa-15ad44ee9368" providerId="ADAL" clId="{976B976C-81B5-45E4-A0E0-CB77E02A8307}" dt="2023-04-27T06:43:58.733" v="140" actId="26606"/>
          <ac:spMkLst>
            <pc:docMk/>
            <pc:sldMk cId="1626493522" sldId="278"/>
            <ac:spMk id="10" creationId="{D4771268-CB57-404A-9271-370EB28F6090}"/>
          </ac:spMkLst>
        </pc:spChg>
        <pc:picChg chg="add mod">
          <ac:chgData name="曽祢 真衣" userId="083f42e0-d02f-4b7d-80aa-15ad44ee9368" providerId="ADAL" clId="{976B976C-81B5-45E4-A0E0-CB77E02A8307}" dt="2023-04-27T06:43:58.733" v="140" actId="26606"/>
          <ac:picMkLst>
            <pc:docMk/>
            <pc:sldMk cId="1626493522" sldId="278"/>
            <ac:picMk id="5" creationId="{DED10892-B6BE-7C33-111B-BEBF357538DD}"/>
          </ac:picMkLst>
        </pc:picChg>
      </pc:sldChg>
      <pc:sldChg chg="addSp delSp modSp new mod setBg">
        <pc:chgData name="曽祢 真衣" userId="083f42e0-d02f-4b7d-80aa-15ad44ee9368" providerId="ADAL" clId="{976B976C-81B5-45E4-A0E0-CB77E02A8307}" dt="2023-04-27T06:46:07.651" v="167" actId="26606"/>
        <pc:sldMkLst>
          <pc:docMk/>
          <pc:sldMk cId="1249774844" sldId="279"/>
        </pc:sldMkLst>
        <pc:spChg chg="mod">
          <ac:chgData name="曽祢 真衣" userId="083f42e0-d02f-4b7d-80aa-15ad44ee9368" providerId="ADAL" clId="{976B976C-81B5-45E4-A0E0-CB77E02A8307}" dt="2023-04-27T06:46:07.651" v="167" actId="26606"/>
          <ac:spMkLst>
            <pc:docMk/>
            <pc:sldMk cId="1249774844" sldId="279"/>
            <ac:spMk id="2" creationId="{2103CADE-0AE1-BED2-3C3F-D6AF275E2A8F}"/>
          </ac:spMkLst>
        </pc:spChg>
        <pc:spChg chg="del">
          <ac:chgData name="曽祢 真衣" userId="083f42e0-d02f-4b7d-80aa-15ad44ee9368" providerId="ADAL" clId="{976B976C-81B5-45E4-A0E0-CB77E02A8307}" dt="2023-04-27T06:44:51.249" v="142"/>
          <ac:spMkLst>
            <pc:docMk/>
            <pc:sldMk cId="1249774844" sldId="279"/>
            <ac:spMk id="3" creationId="{D0016008-3CA2-74D5-8A62-760F8882BA1E}"/>
          </ac:spMkLst>
        </pc:spChg>
        <pc:spChg chg="add del mod">
          <ac:chgData name="曽祢 真衣" userId="083f42e0-d02f-4b7d-80aa-15ad44ee9368" providerId="ADAL" clId="{976B976C-81B5-45E4-A0E0-CB77E02A8307}" dt="2023-04-27T06:46:03.099" v="164"/>
          <ac:spMkLst>
            <pc:docMk/>
            <pc:sldMk cId="1249774844" sldId="279"/>
            <ac:spMk id="7" creationId="{E86E131B-4025-41F9-F40B-E872DC49E5EE}"/>
          </ac:spMkLst>
        </pc:spChg>
        <pc:spChg chg="add del">
          <ac:chgData name="曽祢 真衣" userId="083f42e0-d02f-4b7d-80aa-15ad44ee9368" providerId="ADAL" clId="{976B976C-81B5-45E4-A0E0-CB77E02A8307}" dt="2023-04-27T06:46:07.651" v="167" actId="26606"/>
          <ac:spMkLst>
            <pc:docMk/>
            <pc:sldMk cId="1249774844" sldId="279"/>
            <ac:spMk id="10" creationId="{D4771268-CB57-404A-9271-370EB28F6090}"/>
          </ac:spMkLst>
        </pc:spChg>
        <pc:spChg chg="add">
          <ac:chgData name="曽祢 真衣" userId="083f42e0-d02f-4b7d-80aa-15ad44ee9368" providerId="ADAL" clId="{976B976C-81B5-45E4-A0E0-CB77E02A8307}" dt="2023-04-27T06:46:07.651" v="167" actId="26606"/>
          <ac:spMkLst>
            <pc:docMk/>
            <pc:sldMk cId="1249774844" sldId="279"/>
            <ac:spMk id="15" creationId="{D4771268-CB57-404A-9271-370EB28F6090}"/>
          </ac:spMkLst>
        </pc:spChg>
        <pc:picChg chg="add del mod">
          <ac:chgData name="曽祢 真衣" userId="083f42e0-d02f-4b7d-80aa-15ad44ee9368" providerId="ADAL" clId="{976B976C-81B5-45E4-A0E0-CB77E02A8307}" dt="2023-04-27T06:45:50.280" v="163" actId="478"/>
          <ac:picMkLst>
            <pc:docMk/>
            <pc:sldMk cId="1249774844" sldId="279"/>
            <ac:picMk id="5" creationId="{97A50576-3302-3F51-2182-F51C749A4B40}"/>
          </ac:picMkLst>
        </pc:picChg>
        <pc:picChg chg="add mod">
          <ac:chgData name="曽祢 真衣" userId="083f42e0-d02f-4b7d-80aa-15ad44ee9368" providerId="ADAL" clId="{976B976C-81B5-45E4-A0E0-CB77E02A8307}" dt="2023-04-27T06:46:07.651" v="167" actId="26606"/>
          <ac:picMkLst>
            <pc:docMk/>
            <pc:sldMk cId="1249774844" sldId="279"/>
            <ac:picMk id="9" creationId="{896E1486-1557-D846-690F-4A8370429AAD}"/>
          </ac:picMkLst>
        </pc:picChg>
      </pc:sldChg>
      <pc:sldChg chg="addSp delSp modSp new mod">
        <pc:chgData name="曽祢 真衣" userId="083f42e0-d02f-4b7d-80aa-15ad44ee9368" providerId="ADAL" clId="{976B976C-81B5-45E4-A0E0-CB77E02A8307}" dt="2023-04-27T06:46:47.197" v="197" actId="20577"/>
        <pc:sldMkLst>
          <pc:docMk/>
          <pc:sldMk cId="2853684897" sldId="280"/>
        </pc:sldMkLst>
        <pc:spChg chg="mod">
          <ac:chgData name="曽祢 真衣" userId="083f42e0-d02f-4b7d-80aa-15ad44ee9368" providerId="ADAL" clId="{976B976C-81B5-45E4-A0E0-CB77E02A8307}" dt="2023-04-27T06:46:47.197" v="197" actId="20577"/>
          <ac:spMkLst>
            <pc:docMk/>
            <pc:sldMk cId="2853684897" sldId="280"/>
            <ac:spMk id="2" creationId="{3DCF2E57-813C-F60E-BDD8-115C55C6585F}"/>
          </ac:spMkLst>
        </pc:spChg>
        <pc:spChg chg="del">
          <ac:chgData name="曽祢 真衣" userId="083f42e0-d02f-4b7d-80aa-15ad44ee9368" providerId="ADAL" clId="{976B976C-81B5-45E4-A0E0-CB77E02A8307}" dt="2023-04-27T06:46:37.149" v="169"/>
          <ac:spMkLst>
            <pc:docMk/>
            <pc:sldMk cId="2853684897" sldId="280"/>
            <ac:spMk id="3" creationId="{CEC338F0-97FD-8340-FF8A-20850CB425D6}"/>
          </ac:spMkLst>
        </pc:spChg>
        <pc:picChg chg="add mod">
          <ac:chgData name="曽祢 真衣" userId="083f42e0-d02f-4b7d-80aa-15ad44ee9368" providerId="ADAL" clId="{976B976C-81B5-45E4-A0E0-CB77E02A8307}" dt="2023-04-27T06:46:37.920" v="171" actId="962"/>
          <ac:picMkLst>
            <pc:docMk/>
            <pc:sldMk cId="2853684897" sldId="280"/>
            <ac:picMk id="5" creationId="{A6B29D26-5D2A-3423-B6A8-45B8E5A43A04}"/>
          </ac:picMkLst>
        </pc:picChg>
      </pc:sldChg>
      <pc:sldChg chg="addSp delSp modSp new mod">
        <pc:chgData name="曽祢 真衣" userId="083f42e0-d02f-4b7d-80aa-15ad44ee9368" providerId="ADAL" clId="{976B976C-81B5-45E4-A0E0-CB77E02A8307}" dt="2023-04-27T06:49:11.084" v="259" actId="20577"/>
        <pc:sldMkLst>
          <pc:docMk/>
          <pc:sldMk cId="3041491432" sldId="281"/>
        </pc:sldMkLst>
        <pc:spChg chg="mod">
          <ac:chgData name="曽祢 真衣" userId="083f42e0-d02f-4b7d-80aa-15ad44ee9368" providerId="ADAL" clId="{976B976C-81B5-45E4-A0E0-CB77E02A8307}" dt="2023-04-27T06:49:11.084" v="259" actId="20577"/>
          <ac:spMkLst>
            <pc:docMk/>
            <pc:sldMk cId="3041491432" sldId="281"/>
            <ac:spMk id="2" creationId="{5CECAE7A-C8E3-4F6E-2E74-87DB5F258C16}"/>
          </ac:spMkLst>
        </pc:spChg>
        <pc:spChg chg="del">
          <ac:chgData name="曽祢 真衣" userId="083f42e0-d02f-4b7d-80aa-15ad44ee9368" providerId="ADAL" clId="{976B976C-81B5-45E4-A0E0-CB77E02A8307}" dt="2023-04-27T06:47:25.869" v="235"/>
          <ac:spMkLst>
            <pc:docMk/>
            <pc:sldMk cId="3041491432" sldId="281"/>
            <ac:spMk id="3" creationId="{81DB16F2-5568-317E-052D-EC6474390D91}"/>
          </ac:spMkLst>
        </pc:spChg>
        <pc:picChg chg="add mod">
          <ac:chgData name="曽祢 真衣" userId="083f42e0-d02f-4b7d-80aa-15ad44ee9368" providerId="ADAL" clId="{976B976C-81B5-45E4-A0E0-CB77E02A8307}" dt="2023-04-27T06:47:26.966" v="237" actId="962"/>
          <ac:picMkLst>
            <pc:docMk/>
            <pc:sldMk cId="3041491432" sldId="281"/>
            <ac:picMk id="5" creationId="{65C883A7-3422-3FD2-E393-F6424290B230}"/>
          </ac:picMkLst>
        </pc:picChg>
      </pc:sldChg>
      <pc:sldChg chg="addSp delSp modSp new mod ord">
        <pc:chgData name="曽祢 真衣" userId="083f42e0-d02f-4b7d-80aa-15ad44ee9368" providerId="ADAL" clId="{976B976C-81B5-45E4-A0E0-CB77E02A8307}" dt="2023-04-27T06:50:01.350" v="328" actId="20577"/>
        <pc:sldMkLst>
          <pc:docMk/>
          <pc:sldMk cId="1887950456" sldId="282"/>
        </pc:sldMkLst>
        <pc:spChg chg="mod">
          <ac:chgData name="曽祢 真衣" userId="083f42e0-d02f-4b7d-80aa-15ad44ee9368" providerId="ADAL" clId="{976B976C-81B5-45E4-A0E0-CB77E02A8307}" dt="2023-04-27T06:50:01.350" v="328" actId="20577"/>
          <ac:spMkLst>
            <pc:docMk/>
            <pc:sldMk cId="1887950456" sldId="282"/>
            <ac:spMk id="2" creationId="{5486F4CD-A760-C58B-730B-41CC6473FE40}"/>
          </ac:spMkLst>
        </pc:spChg>
        <pc:spChg chg="del">
          <ac:chgData name="曽祢 真衣" userId="083f42e0-d02f-4b7d-80aa-15ad44ee9368" providerId="ADAL" clId="{976B976C-81B5-45E4-A0E0-CB77E02A8307}" dt="2023-04-27T06:48:43.789" v="239"/>
          <ac:spMkLst>
            <pc:docMk/>
            <pc:sldMk cId="1887950456" sldId="282"/>
            <ac:spMk id="3" creationId="{ABC711B4-988F-7B8D-59FA-2255AEF14C0F}"/>
          </ac:spMkLst>
        </pc:spChg>
        <pc:picChg chg="add mod">
          <ac:chgData name="曽祢 真衣" userId="083f42e0-d02f-4b7d-80aa-15ad44ee9368" providerId="ADAL" clId="{976B976C-81B5-45E4-A0E0-CB77E02A8307}" dt="2023-04-27T06:48:45.075" v="241" actId="962"/>
          <ac:picMkLst>
            <pc:docMk/>
            <pc:sldMk cId="1887950456" sldId="282"/>
            <ac:picMk id="5" creationId="{E2D35C55-0F80-D984-CA71-C6952963EEDC}"/>
          </ac:picMkLst>
        </pc:picChg>
      </pc:sldChg>
      <pc:sldChg chg="addSp delSp modSp new mod ord">
        <pc:chgData name="曽祢 真衣" userId="083f42e0-d02f-4b7d-80aa-15ad44ee9368" providerId="ADAL" clId="{976B976C-81B5-45E4-A0E0-CB77E02A8307}" dt="2023-04-27T06:55:31.569" v="366" actId="962"/>
        <pc:sldMkLst>
          <pc:docMk/>
          <pc:sldMk cId="2335981021" sldId="283"/>
        </pc:sldMkLst>
        <pc:spChg chg="mod">
          <ac:chgData name="曽祢 真衣" userId="083f42e0-d02f-4b7d-80aa-15ad44ee9368" providerId="ADAL" clId="{976B976C-81B5-45E4-A0E0-CB77E02A8307}" dt="2023-04-27T06:55:16.059" v="359" actId="27636"/>
          <ac:spMkLst>
            <pc:docMk/>
            <pc:sldMk cId="2335981021" sldId="283"/>
            <ac:spMk id="2" creationId="{2BB0DE54-225E-3132-9016-CDAF7FAF2FF3}"/>
          </ac:spMkLst>
        </pc:spChg>
        <pc:spChg chg="del mod">
          <ac:chgData name="曽祢 真衣" userId="083f42e0-d02f-4b7d-80aa-15ad44ee9368" providerId="ADAL" clId="{976B976C-81B5-45E4-A0E0-CB77E02A8307}" dt="2023-04-27T06:55:29.976" v="364"/>
          <ac:spMkLst>
            <pc:docMk/>
            <pc:sldMk cId="2335981021" sldId="283"/>
            <ac:spMk id="3" creationId="{C3B16C52-B60E-F43D-DEF9-1BA8FD09C0E2}"/>
          </ac:spMkLst>
        </pc:spChg>
        <pc:picChg chg="add del mod">
          <ac:chgData name="曽祢 真衣" userId="083f42e0-d02f-4b7d-80aa-15ad44ee9368" providerId="ADAL" clId="{976B976C-81B5-45E4-A0E0-CB77E02A8307}" dt="2023-04-27T06:55:26.839" v="363" actId="478"/>
          <ac:picMkLst>
            <pc:docMk/>
            <pc:sldMk cId="2335981021" sldId="283"/>
            <ac:picMk id="5" creationId="{FE846951-8AFB-D0E9-5623-14A03F147229}"/>
          </ac:picMkLst>
        </pc:picChg>
        <pc:picChg chg="add mod">
          <ac:chgData name="曽祢 真衣" userId="083f42e0-d02f-4b7d-80aa-15ad44ee9368" providerId="ADAL" clId="{976B976C-81B5-45E4-A0E0-CB77E02A8307}" dt="2023-04-27T06:55:31.569" v="366" actId="962"/>
          <ac:picMkLst>
            <pc:docMk/>
            <pc:sldMk cId="2335981021" sldId="283"/>
            <ac:picMk id="7" creationId="{7F44EDE6-11A9-1AE4-4810-ECCF9E229493}"/>
          </ac:picMkLst>
        </pc:picChg>
      </pc:sldChg>
      <pc:sldChg chg="addSp delSp modSp new mod">
        <pc:chgData name="曽祢 真衣" userId="083f42e0-d02f-4b7d-80aa-15ad44ee9368" providerId="ADAL" clId="{976B976C-81B5-45E4-A0E0-CB77E02A8307}" dt="2023-04-27T06:56:55.033" v="390" actId="20577"/>
        <pc:sldMkLst>
          <pc:docMk/>
          <pc:sldMk cId="843431333" sldId="284"/>
        </pc:sldMkLst>
        <pc:spChg chg="mod">
          <ac:chgData name="曽祢 真衣" userId="083f42e0-d02f-4b7d-80aa-15ad44ee9368" providerId="ADAL" clId="{976B976C-81B5-45E4-A0E0-CB77E02A8307}" dt="2023-04-27T06:56:55.033" v="390" actId="20577"/>
          <ac:spMkLst>
            <pc:docMk/>
            <pc:sldMk cId="843431333" sldId="284"/>
            <ac:spMk id="2" creationId="{F47B02F7-653D-52C8-7E5A-9DFAD89991E7}"/>
          </ac:spMkLst>
        </pc:spChg>
        <pc:spChg chg="del">
          <ac:chgData name="曽祢 真衣" userId="083f42e0-d02f-4b7d-80aa-15ad44ee9368" providerId="ADAL" clId="{976B976C-81B5-45E4-A0E0-CB77E02A8307}" dt="2023-04-27T06:56:46.772" v="368"/>
          <ac:spMkLst>
            <pc:docMk/>
            <pc:sldMk cId="843431333" sldId="284"/>
            <ac:spMk id="3" creationId="{0DEE0491-4C17-50D1-25EC-78AC91ACB2A4}"/>
          </ac:spMkLst>
        </pc:spChg>
        <pc:picChg chg="add mod">
          <ac:chgData name="曽祢 真衣" userId="083f42e0-d02f-4b7d-80aa-15ad44ee9368" providerId="ADAL" clId="{976B976C-81B5-45E4-A0E0-CB77E02A8307}" dt="2023-04-27T06:56:48.732" v="369" actId="27614"/>
          <ac:picMkLst>
            <pc:docMk/>
            <pc:sldMk cId="843431333" sldId="284"/>
            <ac:picMk id="5" creationId="{92454ECB-9636-3761-5065-A74A30E404FA}"/>
          </ac:picMkLst>
        </pc:picChg>
      </pc:sldChg>
      <pc:sldChg chg="addSp delSp modSp new mod">
        <pc:chgData name="曽祢 真衣" userId="083f42e0-d02f-4b7d-80aa-15ad44ee9368" providerId="ADAL" clId="{976B976C-81B5-45E4-A0E0-CB77E02A8307}" dt="2023-04-27T06:59:27.588" v="467" actId="962"/>
        <pc:sldMkLst>
          <pc:docMk/>
          <pc:sldMk cId="3931686020" sldId="285"/>
        </pc:sldMkLst>
        <pc:spChg chg="mod">
          <ac:chgData name="曽祢 真衣" userId="083f42e0-d02f-4b7d-80aa-15ad44ee9368" providerId="ADAL" clId="{976B976C-81B5-45E4-A0E0-CB77E02A8307}" dt="2023-04-27T06:57:33.991" v="464" actId="20577"/>
          <ac:spMkLst>
            <pc:docMk/>
            <pc:sldMk cId="3931686020" sldId="285"/>
            <ac:spMk id="2" creationId="{DE4D8860-E3E3-3751-0238-88F77E25C409}"/>
          </ac:spMkLst>
        </pc:spChg>
        <pc:spChg chg="del">
          <ac:chgData name="曽祢 真衣" userId="083f42e0-d02f-4b7d-80aa-15ad44ee9368" providerId="ADAL" clId="{976B976C-81B5-45E4-A0E0-CB77E02A8307}" dt="2023-04-27T06:59:25.999" v="465"/>
          <ac:spMkLst>
            <pc:docMk/>
            <pc:sldMk cId="3931686020" sldId="285"/>
            <ac:spMk id="3" creationId="{A1A76209-7824-D275-090A-0D909B55B8C7}"/>
          </ac:spMkLst>
        </pc:spChg>
        <pc:picChg chg="add mod">
          <ac:chgData name="曽祢 真衣" userId="083f42e0-d02f-4b7d-80aa-15ad44ee9368" providerId="ADAL" clId="{976B976C-81B5-45E4-A0E0-CB77E02A8307}" dt="2023-04-27T06:59:27.588" v="467" actId="962"/>
          <ac:picMkLst>
            <pc:docMk/>
            <pc:sldMk cId="3931686020" sldId="285"/>
            <ac:picMk id="5" creationId="{B03517B2-4291-DEDD-2087-57376C3D7B0D}"/>
          </ac:picMkLst>
        </pc:picChg>
      </pc:sldChg>
      <pc:sldChg chg="addSp delSp modSp new mod">
        <pc:chgData name="曽祢 真衣" userId="083f42e0-d02f-4b7d-80aa-15ad44ee9368" providerId="ADAL" clId="{976B976C-81B5-45E4-A0E0-CB77E02A8307}" dt="2023-04-27T06:59:43.785" v="471" actId="962"/>
        <pc:sldMkLst>
          <pc:docMk/>
          <pc:sldMk cId="262093913" sldId="286"/>
        </pc:sldMkLst>
        <pc:spChg chg="del">
          <ac:chgData name="曽祢 真衣" userId="083f42e0-d02f-4b7d-80aa-15ad44ee9368" providerId="ADAL" clId="{976B976C-81B5-45E4-A0E0-CB77E02A8307}" dt="2023-04-27T06:59:42.908" v="469"/>
          <ac:spMkLst>
            <pc:docMk/>
            <pc:sldMk cId="262093913" sldId="286"/>
            <ac:spMk id="3" creationId="{3F2C7ABA-D890-AC38-94AE-4367F57AD47C}"/>
          </ac:spMkLst>
        </pc:spChg>
        <pc:picChg chg="add mod">
          <ac:chgData name="曽祢 真衣" userId="083f42e0-d02f-4b7d-80aa-15ad44ee9368" providerId="ADAL" clId="{976B976C-81B5-45E4-A0E0-CB77E02A8307}" dt="2023-04-27T06:59:43.785" v="471" actId="962"/>
          <ac:picMkLst>
            <pc:docMk/>
            <pc:sldMk cId="262093913" sldId="286"/>
            <ac:picMk id="5" creationId="{2BB95145-7C50-AD56-B451-BC98065CCD6A}"/>
          </ac:picMkLst>
        </pc:picChg>
      </pc:sldChg>
      <pc:sldChg chg="addSp delSp modSp new mod">
        <pc:chgData name="曽祢 真衣" userId="083f42e0-d02f-4b7d-80aa-15ad44ee9368" providerId="ADAL" clId="{976B976C-81B5-45E4-A0E0-CB77E02A8307}" dt="2023-04-27T07:04:47.629" v="521" actId="962"/>
        <pc:sldMkLst>
          <pc:docMk/>
          <pc:sldMk cId="2086191934" sldId="287"/>
        </pc:sldMkLst>
        <pc:spChg chg="mod">
          <ac:chgData name="曽祢 真衣" userId="083f42e0-d02f-4b7d-80aa-15ad44ee9368" providerId="ADAL" clId="{976B976C-81B5-45E4-A0E0-CB77E02A8307}" dt="2023-04-27T07:00:02.609" v="518" actId="20577"/>
          <ac:spMkLst>
            <pc:docMk/>
            <pc:sldMk cId="2086191934" sldId="287"/>
            <ac:spMk id="2" creationId="{8E9132DF-0659-96AD-2561-9567632A83FB}"/>
          </ac:spMkLst>
        </pc:spChg>
        <pc:spChg chg="del">
          <ac:chgData name="曽祢 真衣" userId="083f42e0-d02f-4b7d-80aa-15ad44ee9368" providerId="ADAL" clId="{976B976C-81B5-45E4-A0E0-CB77E02A8307}" dt="2023-04-27T07:04:45.880" v="519"/>
          <ac:spMkLst>
            <pc:docMk/>
            <pc:sldMk cId="2086191934" sldId="287"/>
            <ac:spMk id="3" creationId="{53412DD1-01C0-5B99-A36B-774B89DCAEAC}"/>
          </ac:spMkLst>
        </pc:spChg>
        <pc:picChg chg="add mod">
          <ac:chgData name="曽祢 真衣" userId="083f42e0-d02f-4b7d-80aa-15ad44ee9368" providerId="ADAL" clId="{976B976C-81B5-45E4-A0E0-CB77E02A8307}" dt="2023-04-27T07:04:47.629" v="521" actId="962"/>
          <ac:picMkLst>
            <pc:docMk/>
            <pc:sldMk cId="2086191934" sldId="287"/>
            <ac:picMk id="5" creationId="{56C1CE4B-B181-2E04-0A19-602C76C00691}"/>
          </ac:picMkLst>
        </pc:picChg>
      </pc:sldChg>
      <pc:sldChg chg="addSp delSp modSp new mod">
        <pc:chgData name="曽祢 真衣" userId="083f42e0-d02f-4b7d-80aa-15ad44ee9368" providerId="ADAL" clId="{976B976C-81B5-45E4-A0E0-CB77E02A8307}" dt="2023-04-27T07:08:05.537" v="657" actId="20577"/>
        <pc:sldMkLst>
          <pc:docMk/>
          <pc:sldMk cId="41759981" sldId="288"/>
        </pc:sldMkLst>
        <pc:spChg chg="mod">
          <ac:chgData name="曽祢 真衣" userId="083f42e0-d02f-4b7d-80aa-15ad44ee9368" providerId="ADAL" clId="{976B976C-81B5-45E4-A0E0-CB77E02A8307}" dt="2023-04-27T07:08:05.537" v="657" actId="20577"/>
          <ac:spMkLst>
            <pc:docMk/>
            <pc:sldMk cId="41759981" sldId="288"/>
            <ac:spMk id="2" creationId="{6AB60ED2-D9F2-3C72-B5BC-3F081D540D68}"/>
          </ac:spMkLst>
        </pc:spChg>
        <pc:spChg chg="del">
          <ac:chgData name="曽祢 真衣" userId="083f42e0-d02f-4b7d-80aa-15ad44ee9368" providerId="ADAL" clId="{976B976C-81B5-45E4-A0E0-CB77E02A8307}" dt="2023-04-27T07:06:31.304" v="523"/>
          <ac:spMkLst>
            <pc:docMk/>
            <pc:sldMk cId="41759981" sldId="288"/>
            <ac:spMk id="3" creationId="{8B57612B-0DA8-BB4B-007F-F022DCA82E55}"/>
          </ac:spMkLst>
        </pc:spChg>
        <pc:spChg chg="add del mod">
          <ac:chgData name="曽祢 真衣" userId="083f42e0-d02f-4b7d-80aa-15ad44ee9368" providerId="ADAL" clId="{976B976C-81B5-45E4-A0E0-CB77E02A8307}" dt="2023-04-27T07:07:21.823" v="527"/>
          <ac:spMkLst>
            <pc:docMk/>
            <pc:sldMk cId="41759981" sldId="288"/>
            <ac:spMk id="7" creationId="{5B0AAAE6-4D5B-EC05-28C1-46A7A9360A3F}"/>
          </ac:spMkLst>
        </pc:spChg>
        <pc:picChg chg="add del mod">
          <ac:chgData name="曽祢 真衣" userId="083f42e0-d02f-4b7d-80aa-15ad44ee9368" providerId="ADAL" clId="{976B976C-81B5-45E4-A0E0-CB77E02A8307}" dt="2023-04-27T07:06:40.906" v="526" actId="478"/>
          <ac:picMkLst>
            <pc:docMk/>
            <pc:sldMk cId="41759981" sldId="288"/>
            <ac:picMk id="5" creationId="{1AFF2A31-0464-54FE-2D72-713A06D1D0AB}"/>
          </ac:picMkLst>
        </pc:picChg>
        <pc:picChg chg="add mod">
          <ac:chgData name="曽祢 真衣" userId="083f42e0-d02f-4b7d-80aa-15ad44ee9368" providerId="ADAL" clId="{976B976C-81B5-45E4-A0E0-CB77E02A8307}" dt="2023-04-27T07:07:22.952" v="529" actId="962"/>
          <ac:picMkLst>
            <pc:docMk/>
            <pc:sldMk cId="41759981" sldId="288"/>
            <ac:picMk id="9" creationId="{49801E43-9102-B474-8BB9-DD76A824E521}"/>
          </ac:picMkLst>
        </pc:picChg>
      </pc:sldChg>
      <pc:sldChg chg="addSp delSp modSp new mod">
        <pc:chgData name="曽祢 真衣" userId="083f42e0-d02f-4b7d-80aa-15ad44ee9368" providerId="ADAL" clId="{976B976C-81B5-45E4-A0E0-CB77E02A8307}" dt="2023-04-27T07:09:20.825" v="661" actId="962"/>
        <pc:sldMkLst>
          <pc:docMk/>
          <pc:sldMk cId="1050356656" sldId="289"/>
        </pc:sldMkLst>
        <pc:spChg chg="del">
          <ac:chgData name="曽祢 真衣" userId="083f42e0-d02f-4b7d-80aa-15ad44ee9368" providerId="ADAL" clId="{976B976C-81B5-45E4-A0E0-CB77E02A8307}" dt="2023-04-27T07:09:19.739" v="659"/>
          <ac:spMkLst>
            <pc:docMk/>
            <pc:sldMk cId="1050356656" sldId="289"/>
            <ac:spMk id="3" creationId="{A8D06EEC-C136-C254-C22B-52C6862100E0}"/>
          </ac:spMkLst>
        </pc:spChg>
        <pc:picChg chg="add mod">
          <ac:chgData name="曽祢 真衣" userId="083f42e0-d02f-4b7d-80aa-15ad44ee9368" providerId="ADAL" clId="{976B976C-81B5-45E4-A0E0-CB77E02A8307}" dt="2023-04-27T07:09:20.825" v="661" actId="962"/>
          <ac:picMkLst>
            <pc:docMk/>
            <pc:sldMk cId="1050356656" sldId="289"/>
            <ac:picMk id="5" creationId="{8199F78E-FB8D-1466-477F-05F4F930A0E7}"/>
          </ac:picMkLst>
        </pc:picChg>
      </pc:sldChg>
      <pc:sldChg chg="addSp delSp modSp new mod">
        <pc:chgData name="曽祢 真衣" userId="083f42e0-d02f-4b7d-80aa-15ad44ee9368" providerId="ADAL" clId="{976B976C-81B5-45E4-A0E0-CB77E02A8307}" dt="2023-04-27T07:12:19.025" v="704" actId="27636"/>
        <pc:sldMkLst>
          <pc:docMk/>
          <pc:sldMk cId="3884899196" sldId="290"/>
        </pc:sldMkLst>
        <pc:spChg chg="mod">
          <ac:chgData name="曽祢 真衣" userId="083f42e0-d02f-4b7d-80aa-15ad44ee9368" providerId="ADAL" clId="{976B976C-81B5-45E4-A0E0-CB77E02A8307}" dt="2023-04-27T07:12:19.025" v="704" actId="27636"/>
          <ac:spMkLst>
            <pc:docMk/>
            <pc:sldMk cId="3884899196" sldId="290"/>
            <ac:spMk id="2" creationId="{D0B305BD-E156-C3B9-54E0-84A68A13674C}"/>
          </ac:spMkLst>
        </pc:spChg>
        <pc:spChg chg="del">
          <ac:chgData name="曽祢 真衣" userId="083f42e0-d02f-4b7d-80aa-15ad44ee9368" providerId="ADAL" clId="{976B976C-81B5-45E4-A0E0-CB77E02A8307}" dt="2023-04-27T07:10:28.334" v="666"/>
          <ac:spMkLst>
            <pc:docMk/>
            <pc:sldMk cId="3884899196" sldId="290"/>
            <ac:spMk id="3" creationId="{78696544-1C79-8284-7731-BF99A5BD3D3C}"/>
          </ac:spMkLst>
        </pc:spChg>
        <pc:picChg chg="add mod">
          <ac:chgData name="曽祢 真衣" userId="083f42e0-d02f-4b7d-80aa-15ad44ee9368" providerId="ADAL" clId="{976B976C-81B5-45E4-A0E0-CB77E02A8307}" dt="2023-04-27T07:10:30.023" v="668" actId="962"/>
          <ac:picMkLst>
            <pc:docMk/>
            <pc:sldMk cId="3884899196" sldId="290"/>
            <ac:picMk id="5" creationId="{34467623-A23A-F7E4-AC7E-49B7CA13A397}"/>
          </ac:picMkLst>
        </pc:picChg>
      </pc:sldChg>
      <pc:sldChg chg="addSp delSp modSp new mod">
        <pc:chgData name="曽祢 真衣" userId="083f42e0-d02f-4b7d-80aa-15ad44ee9368" providerId="ADAL" clId="{976B976C-81B5-45E4-A0E0-CB77E02A8307}" dt="2023-04-27T07:12:27.837" v="707" actId="962"/>
        <pc:sldMkLst>
          <pc:docMk/>
          <pc:sldMk cId="2690962005" sldId="291"/>
        </pc:sldMkLst>
        <pc:spChg chg="mod">
          <ac:chgData name="曽祢 真衣" userId="083f42e0-d02f-4b7d-80aa-15ad44ee9368" providerId="ADAL" clId="{976B976C-81B5-45E4-A0E0-CB77E02A8307}" dt="2023-04-27T07:11:40.911" v="679" actId="20577"/>
          <ac:spMkLst>
            <pc:docMk/>
            <pc:sldMk cId="2690962005" sldId="291"/>
            <ac:spMk id="2" creationId="{4DA94A0D-C6FF-2C4A-4DF7-93E6FDF700EC}"/>
          </ac:spMkLst>
        </pc:spChg>
        <pc:spChg chg="del">
          <ac:chgData name="曽祢 真衣" userId="083f42e0-d02f-4b7d-80aa-15ad44ee9368" providerId="ADAL" clId="{976B976C-81B5-45E4-A0E0-CB77E02A8307}" dt="2023-04-27T07:12:26.244" v="705"/>
          <ac:spMkLst>
            <pc:docMk/>
            <pc:sldMk cId="2690962005" sldId="291"/>
            <ac:spMk id="3" creationId="{EFF8DA64-1563-2A04-79B7-B685150F9478}"/>
          </ac:spMkLst>
        </pc:spChg>
        <pc:picChg chg="add mod">
          <ac:chgData name="曽祢 真衣" userId="083f42e0-d02f-4b7d-80aa-15ad44ee9368" providerId="ADAL" clId="{976B976C-81B5-45E4-A0E0-CB77E02A8307}" dt="2023-04-27T07:12:27.837" v="707" actId="962"/>
          <ac:picMkLst>
            <pc:docMk/>
            <pc:sldMk cId="2690962005" sldId="291"/>
            <ac:picMk id="5" creationId="{F62ECAE4-B109-8E89-5841-01398D0FE54B}"/>
          </ac:picMkLst>
        </pc:picChg>
      </pc:sldChg>
      <pc:sldChg chg="new">
        <pc:chgData name="曽祢 真衣" userId="083f42e0-d02f-4b7d-80aa-15ad44ee9368" providerId="ADAL" clId="{976B976C-81B5-45E4-A0E0-CB77E02A8307}" dt="2023-04-27T07:30:56.070" v="708" actId="680"/>
        <pc:sldMkLst>
          <pc:docMk/>
          <pc:sldMk cId="1033553619" sldId="29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700" b="0" i="0" u="none" strike="noStrike" kern="1200" spc="0" baseline="0">
                <a:solidFill>
                  <a:schemeClr val="tx1">
                    <a:lumMod val="65000"/>
                    <a:lumOff val="35000"/>
                  </a:schemeClr>
                </a:solidFill>
                <a:latin typeface="+mj-lt"/>
                <a:ea typeface="+mn-ea"/>
                <a:cs typeface="+mn-cs"/>
              </a:defRPr>
            </a:pPr>
            <a:r>
              <a:rPr lang="ja-JP" altLang="en-US" sz="1700" baseline="0">
                <a:solidFill>
                  <a:schemeClr val="tx2"/>
                </a:solidFill>
                <a:latin typeface="+mn-lt"/>
                <a:ea typeface="+mn-ea"/>
              </a:rPr>
              <a:t>円グラフのタイトル</a:t>
            </a:r>
          </a:p>
        </c:rich>
      </c:tx>
      <c:layout>
        <c:manualLayout>
          <c:xMode val="edge"/>
          <c:yMode val="edge"/>
          <c:x val="0.30653116282974446"/>
          <c:y val="3.6346776870857327E-3"/>
        </c:manualLayout>
      </c:layout>
      <c:overlay val="0"/>
      <c:spPr>
        <a:noFill/>
        <a:ln>
          <a:noFill/>
        </a:ln>
        <a:effectLst/>
      </c:spPr>
      <c:txPr>
        <a:bodyPr rot="0" spcFirstLastPara="1" vertOverflow="ellipsis" vert="horz" wrap="square" anchor="ctr" anchorCtr="1"/>
        <a:lstStyle/>
        <a:p>
          <a:pPr>
            <a:defRPr sz="1700" b="0" i="0" u="none" strike="noStrike" kern="1200" spc="0" baseline="0">
              <a:solidFill>
                <a:schemeClr val="tx1">
                  <a:lumMod val="65000"/>
                  <a:lumOff val="35000"/>
                </a:schemeClr>
              </a:solidFill>
              <a:latin typeface="+mj-lt"/>
              <a:ea typeface="+mn-ea"/>
              <a:cs typeface="+mn-cs"/>
            </a:defRPr>
          </a:pPr>
          <a:endParaRPr lang="ja-JP"/>
        </a:p>
      </c:txPr>
    </c:title>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8D98BE-85A9-974D-90B4-355FA75A5A32}" type="datetimeFigureOut">
              <a:rPr kumimoji="1" lang="ja-JP" altLang="en-US" smtClean="0"/>
              <a:t>2023/4/27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EB9789-0B96-8A42-837D-91D429906827}" type="slidenum">
              <a:rPr kumimoji="1" lang="ja-JP" altLang="en-US" smtClean="0"/>
              <a:t>‹#›</a:t>
            </a:fld>
            <a:endParaRPr kumimoji="1" lang="ja-JP" altLang="en-US"/>
          </a:p>
        </p:txBody>
      </p:sp>
    </p:spTree>
    <p:extLst>
      <p:ext uri="{BB962C8B-B14F-4D97-AF65-F5344CB8AC3E}">
        <p14:creationId xmlns:p14="http://schemas.microsoft.com/office/powerpoint/2010/main" val="41723140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nSpc>
                <a:spcPct val="100000"/>
              </a:lnSpc>
              <a:spcBef>
                <a:spcPts val="1000"/>
              </a:spcBef>
            </a:pPr>
            <a:r>
              <a:rPr lang="en-US" altLang="ja-JP" sz="800" dirty="0">
                <a:latin typeface="Yu Gothic" panose="020B0400000000000000" pitchFamily="34" charset="-128"/>
                <a:ea typeface="Yu Gothic" panose="020B0400000000000000" pitchFamily="34" charset="-128"/>
              </a:rPr>
              <a:t>NICAR</a:t>
            </a:r>
            <a:r>
              <a:rPr lang="ja-JP" altLang="en-US" sz="800">
                <a:latin typeface="Yu Gothic" panose="020B0400000000000000" pitchFamily="34" charset="-128"/>
                <a:ea typeface="Yu Gothic" panose="020B0400000000000000" pitchFamily="34" charset="-128"/>
              </a:rPr>
              <a:t>（</a:t>
            </a:r>
            <a:r>
              <a:rPr lang="en-US" altLang="ja-JP" sz="800" dirty="0">
                <a:latin typeface="Yu Gothic" panose="020B0400000000000000" pitchFamily="34" charset="-128"/>
                <a:ea typeface="Yu Gothic" panose="020B0400000000000000" pitchFamily="34" charset="-128"/>
              </a:rPr>
              <a:t>National Institute for Computer-Assisted Reporting</a:t>
            </a:r>
            <a:r>
              <a:rPr lang="ja-JP" altLang="en-US" sz="800">
                <a:latin typeface="Yu Gothic" panose="020B0400000000000000" pitchFamily="34" charset="-128"/>
                <a:ea typeface="Yu Gothic" panose="020B0400000000000000" pitchFamily="34" charset="-128"/>
              </a:rPr>
              <a:t>）は、</a:t>
            </a:r>
            <a:r>
              <a:rPr lang="en-US" altLang="ja-JP" sz="800" dirty="0">
                <a:latin typeface="Yu Gothic" panose="020B0400000000000000" pitchFamily="34" charset="-128"/>
                <a:ea typeface="Yu Gothic" panose="020B0400000000000000" pitchFamily="34" charset="-128"/>
              </a:rPr>
              <a:t>1989</a:t>
            </a:r>
            <a:r>
              <a:rPr lang="ja-JP" altLang="en-US" sz="800">
                <a:latin typeface="Yu Gothic" panose="020B0400000000000000" pitchFamily="34" charset="-128"/>
                <a:ea typeface="Yu Gothic" panose="020B0400000000000000" pitchFamily="34" charset="-128"/>
              </a:rPr>
              <a:t>年に設立された</a:t>
            </a:r>
            <a:r>
              <a:rPr lang="en-US" altLang="ja-JP" sz="800" dirty="0">
                <a:latin typeface="Yu Gothic" panose="020B0400000000000000" pitchFamily="34" charset="-128"/>
                <a:ea typeface="Yu Gothic" panose="020B0400000000000000" pitchFamily="34" charset="-128"/>
              </a:rPr>
              <a:t>IRE</a:t>
            </a:r>
            <a:r>
              <a:rPr lang="ja-JP" altLang="en-US" sz="800">
                <a:latin typeface="Yu Gothic" panose="020B0400000000000000" pitchFamily="34" charset="-128"/>
                <a:ea typeface="Yu Gothic" panose="020B0400000000000000" pitchFamily="34" charset="-128"/>
              </a:rPr>
              <a:t>のプログラムで、ミズーリ大学ジャーナリズム学部の支援を受けています。</a:t>
            </a:r>
          </a:p>
          <a:p>
            <a:pPr>
              <a:lnSpc>
                <a:spcPct val="100000"/>
              </a:lnSpc>
              <a:spcBef>
                <a:spcPts val="1000"/>
              </a:spcBef>
            </a:pPr>
            <a:r>
              <a:rPr lang="en-US" altLang="ja-JP" sz="800" dirty="0">
                <a:latin typeface="Yu Gothic" panose="020B0400000000000000" pitchFamily="34" charset="-128"/>
                <a:ea typeface="Yu Gothic" panose="020B0400000000000000" pitchFamily="34" charset="-128"/>
              </a:rPr>
              <a:t>NICAR</a:t>
            </a:r>
            <a:r>
              <a:rPr lang="ja-JP" altLang="en-US" sz="800">
                <a:latin typeface="Yu Gothic" panose="020B0400000000000000" pitchFamily="34" charset="-128"/>
                <a:ea typeface="Yu Gothic" panose="020B0400000000000000" pitchFamily="34" charset="-128"/>
              </a:rPr>
              <a:t>は、ジャーナリズム、特にデータジャーナリズムにおいて卓越したものを育成するという</a:t>
            </a:r>
            <a:r>
              <a:rPr lang="en-US" altLang="ja-JP" sz="800" dirty="0">
                <a:latin typeface="Yu Gothic" panose="020B0400000000000000" pitchFamily="34" charset="-128"/>
                <a:ea typeface="Yu Gothic" panose="020B0400000000000000" pitchFamily="34" charset="-128"/>
              </a:rPr>
              <a:t>IRE</a:t>
            </a:r>
            <a:r>
              <a:rPr lang="ja-JP" altLang="en-US" sz="800">
                <a:latin typeface="Yu Gothic" panose="020B0400000000000000" pitchFamily="34" charset="-128"/>
                <a:ea typeface="Yu Gothic" panose="020B0400000000000000" pitchFamily="34" charset="-128"/>
              </a:rPr>
              <a:t>の使命を共有しています。</a:t>
            </a:r>
          </a:p>
          <a:p>
            <a:pPr>
              <a:lnSpc>
                <a:spcPct val="100000"/>
              </a:lnSpc>
              <a:spcBef>
                <a:spcPts val="1000"/>
              </a:spcBef>
            </a:pPr>
            <a:r>
              <a:rPr lang="en-US" altLang="ja-JP" sz="800" dirty="0">
                <a:latin typeface="Yu Gothic" panose="020B0400000000000000" pitchFamily="34" charset="-128"/>
                <a:ea typeface="Yu Gothic" panose="020B0400000000000000" pitchFamily="34" charset="-128"/>
              </a:rPr>
              <a:t>NICAR</a:t>
            </a:r>
            <a:r>
              <a:rPr lang="ja-JP" altLang="en-US" sz="800">
                <a:latin typeface="Yu Gothic" panose="020B0400000000000000" pitchFamily="34" charset="-128"/>
                <a:ea typeface="Yu Gothic" panose="020B0400000000000000" pitchFamily="34" charset="-128"/>
              </a:rPr>
              <a:t>は</a:t>
            </a:r>
            <a:r>
              <a:rPr lang="en-US" altLang="ja-JP" sz="800" dirty="0">
                <a:latin typeface="Yu Gothic" panose="020B0400000000000000" pitchFamily="34" charset="-128"/>
                <a:ea typeface="Yu Gothic" panose="020B0400000000000000" pitchFamily="34" charset="-128"/>
              </a:rPr>
              <a:t>30</a:t>
            </a:r>
            <a:r>
              <a:rPr lang="ja-JP" altLang="en-US" sz="800">
                <a:latin typeface="Yu Gothic" panose="020B0400000000000000" pitchFamily="34" charset="-128"/>
                <a:ea typeface="Yu Gothic" panose="020B0400000000000000" pitchFamily="34" charset="-128"/>
              </a:rPr>
              <a:t>年以上にわたって、次のような活動を行ってきました</a:t>
            </a:r>
          </a:p>
          <a:p>
            <a:pPr>
              <a:lnSpc>
                <a:spcPct val="100000"/>
              </a:lnSpc>
              <a:spcBef>
                <a:spcPts val="1000"/>
              </a:spcBef>
            </a:pPr>
            <a:r>
              <a:rPr lang="ja-JP" altLang="en-US" sz="800">
                <a:latin typeface="Yu Gothic" panose="020B0400000000000000" pitchFamily="34" charset="-128"/>
                <a:ea typeface="Yu Gothic" panose="020B0400000000000000" pitchFamily="34" charset="-128"/>
              </a:rPr>
              <a:t>政府の貴重なデータセットをジャーナリスト向けに提供</a:t>
            </a:r>
          </a:p>
          <a:p>
            <a:pPr>
              <a:lnSpc>
                <a:spcPct val="100000"/>
              </a:lnSpc>
              <a:spcBef>
                <a:spcPts val="1000"/>
              </a:spcBef>
            </a:pPr>
            <a:r>
              <a:rPr lang="ja-JP" altLang="en-US" sz="800">
                <a:latin typeface="Yu Gothic" panose="020B0400000000000000" pitchFamily="34" charset="-128"/>
                <a:ea typeface="Yu Gothic" panose="020B0400000000000000" pitchFamily="34" charset="-128"/>
              </a:rPr>
              <a:t>大小さまざまなニュースルームのカスタム分析業務を担当</a:t>
            </a:r>
          </a:p>
          <a:p>
            <a:pPr>
              <a:lnSpc>
                <a:spcPct val="100000"/>
              </a:lnSpc>
              <a:spcBef>
                <a:spcPts val="1000"/>
              </a:spcBef>
            </a:pPr>
            <a:r>
              <a:rPr lang="ja-JP" altLang="en-US" sz="800">
                <a:latin typeface="Yu Gothic" panose="020B0400000000000000" pitchFamily="34" charset="-128"/>
                <a:ea typeface="Yu Gothic" panose="020B0400000000000000" pitchFamily="34" charset="-128"/>
              </a:rPr>
              <a:t>毎年開催されるカンファレンスは、活発な</a:t>
            </a:r>
            <a:r>
              <a:rPr lang="en-US" altLang="ja-JP" sz="800" dirty="0">
                <a:latin typeface="Yu Gothic" panose="020B0400000000000000" pitchFamily="34" charset="-128"/>
                <a:ea typeface="Yu Gothic" panose="020B0400000000000000" pitchFamily="34" charset="-128"/>
              </a:rPr>
              <a:t>NICAR</a:t>
            </a:r>
            <a:r>
              <a:rPr lang="ja-JP" altLang="en-US" sz="800">
                <a:latin typeface="Yu Gothic" panose="020B0400000000000000" pitchFamily="34" charset="-128"/>
                <a:ea typeface="Yu Gothic" panose="020B0400000000000000" pitchFamily="34" charset="-128"/>
              </a:rPr>
              <a:t>コミュニティの形成と継続的な支援に貢献しました。</a:t>
            </a:r>
          </a:p>
          <a:p>
            <a:pPr>
              <a:lnSpc>
                <a:spcPct val="100000"/>
              </a:lnSpc>
              <a:spcBef>
                <a:spcPts val="1000"/>
              </a:spcBef>
            </a:pPr>
            <a:r>
              <a:rPr lang="ja-JP" altLang="en-US" sz="800">
                <a:latin typeface="Yu Gothic" panose="020B0400000000000000" pitchFamily="34" charset="-128"/>
                <a:ea typeface="Yu Gothic" panose="020B0400000000000000" pitchFamily="34" charset="-128"/>
              </a:rPr>
              <a:t>国内外にいるジャーナリストを対象に、データの取得、洗浄、分析に関する研修を実施</a:t>
            </a:r>
          </a:p>
          <a:p>
            <a:pPr>
              <a:lnSpc>
                <a:spcPct val="100000"/>
              </a:lnSpc>
              <a:spcBef>
                <a:spcPts val="1000"/>
              </a:spcBef>
            </a:pPr>
            <a:r>
              <a:rPr lang="ja-JP" altLang="en-US" sz="800">
                <a:latin typeface="Yu Gothic" panose="020B0400000000000000" pitchFamily="34" charset="-128"/>
                <a:ea typeface="Yu Gothic" panose="020B0400000000000000" pitchFamily="34" charset="-128"/>
              </a:rPr>
              <a:t>データを効果的かつ責任を持って使用するためのリソースを提供した。</a:t>
            </a:r>
          </a:p>
          <a:p>
            <a:pPr>
              <a:lnSpc>
                <a:spcPct val="100000"/>
              </a:lnSpc>
              <a:spcBef>
                <a:spcPts val="1000"/>
              </a:spcBef>
            </a:pPr>
            <a:r>
              <a:rPr lang="ja-JP" altLang="en-US" sz="800">
                <a:latin typeface="Yu Gothic" panose="020B0400000000000000" pitchFamily="34" charset="-128"/>
                <a:ea typeface="Yu Gothic" panose="020B0400000000000000" pitchFamily="34" charset="-128"/>
              </a:rPr>
              <a:t>ミズーリ大学のジャーナリズム専攻の学生を対象に、データの取り扱いや分析のトレーニングを行いました。</a:t>
            </a:r>
            <a:endParaRPr lang="en-US" altLang="ja-JP" sz="800" dirty="0">
              <a:latin typeface="Yu Gothic" panose="020B0400000000000000" pitchFamily="34" charset="-128"/>
              <a:ea typeface="Yu Gothic" panose="020B0400000000000000" pitchFamily="34" charset="-128"/>
            </a:endParaRPr>
          </a:p>
          <a:p>
            <a:pPr>
              <a:lnSpc>
                <a:spcPct val="100000"/>
              </a:lnSpc>
              <a:spcBef>
                <a:spcPts val="1000"/>
              </a:spcBef>
            </a:pPr>
            <a:endParaRPr lang="en-US" altLang="ja-JP" sz="800" dirty="0">
              <a:latin typeface="Yu Gothic" panose="020B0400000000000000" pitchFamily="34" charset="-128"/>
              <a:ea typeface="Yu Gothic" panose="020B0400000000000000" pitchFamily="34" charset="-128"/>
            </a:endParaRPr>
          </a:p>
          <a:p>
            <a:pPr>
              <a:lnSpc>
                <a:spcPct val="100000"/>
              </a:lnSpc>
              <a:spcBef>
                <a:spcPts val="1000"/>
              </a:spcBef>
            </a:pPr>
            <a:r>
              <a:rPr lang="ja-JP" altLang="en-US" sz="800">
                <a:latin typeface="Yu Gothic" panose="020B0400000000000000" pitchFamily="34" charset="-128"/>
                <a:ea typeface="Yu Gothic" panose="020B0400000000000000" pitchFamily="34" charset="-128"/>
              </a:rPr>
              <a:t>オンラインがなく、現地開催にこだわっているイベント。今年は米国ナッシュビル</a:t>
            </a:r>
            <a:endParaRPr lang="en-US" altLang="ja-JP" sz="800" dirty="0">
              <a:latin typeface="Yu Gothic" panose="020B0400000000000000" pitchFamily="34" charset="-128"/>
              <a:ea typeface="Yu Gothic" panose="020B0400000000000000" pitchFamily="34" charset="-128"/>
            </a:endParaRPr>
          </a:p>
          <a:p>
            <a:pPr>
              <a:lnSpc>
                <a:spcPct val="100000"/>
              </a:lnSpc>
              <a:spcBef>
                <a:spcPts val="1000"/>
              </a:spcBef>
            </a:pPr>
            <a:endParaRPr lang="ja-JP" altLang="en-US" sz="800">
              <a:latin typeface="Yu Gothic" panose="020B0400000000000000" pitchFamily="34" charset="-128"/>
              <a:ea typeface="Yu Gothic" panose="020B0400000000000000" pitchFamily="34" charset="-128"/>
            </a:endParaRPr>
          </a:p>
          <a:p>
            <a:endParaRPr kumimoji="1" lang="ja-JP" altLang="en-US"/>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2</a:t>
            </a:fld>
            <a:endParaRPr kumimoji="1" lang="ja-JP" altLang="en-US"/>
          </a:p>
        </p:txBody>
      </p:sp>
    </p:spTree>
    <p:extLst>
      <p:ext uri="{BB962C8B-B14F-4D97-AF65-F5344CB8AC3E}">
        <p14:creationId xmlns:p14="http://schemas.microsoft.com/office/powerpoint/2010/main" val="835392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19</a:t>
            </a:fld>
            <a:endParaRPr kumimoji="1" lang="ja-JP" altLang="en-US"/>
          </a:p>
        </p:txBody>
      </p:sp>
    </p:spTree>
    <p:extLst>
      <p:ext uri="{BB962C8B-B14F-4D97-AF65-F5344CB8AC3E}">
        <p14:creationId xmlns:p14="http://schemas.microsoft.com/office/powerpoint/2010/main" val="1169398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20</a:t>
            </a:fld>
            <a:endParaRPr kumimoji="1" lang="ja-JP" altLang="en-US"/>
          </a:p>
        </p:txBody>
      </p:sp>
    </p:spTree>
    <p:extLst>
      <p:ext uri="{BB962C8B-B14F-4D97-AF65-F5344CB8AC3E}">
        <p14:creationId xmlns:p14="http://schemas.microsoft.com/office/powerpoint/2010/main" val="1497379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21</a:t>
            </a:fld>
            <a:endParaRPr kumimoji="1" lang="ja-JP" altLang="en-US"/>
          </a:p>
        </p:txBody>
      </p:sp>
    </p:spTree>
    <p:extLst>
      <p:ext uri="{BB962C8B-B14F-4D97-AF65-F5344CB8AC3E}">
        <p14:creationId xmlns:p14="http://schemas.microsoft.com/office/powerpoint/2010/main" val="3612188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24</a:t>
            </a:fld>
            <a:endParaRPr kumimoji="1" lang="ja-JP" altLang="en-US"/>
          </a:p>
        </p:txBody>
      </p:sp>
    </p:spTree>
    <p:extLst>
      <p:ext uri="{BB962C8B-B14F-4D97-AF65-F5344CB8AC3E}">
        <p14:creationId xmlns:p14="http://schemas.microsoft.com/office/powerpoint/2010/main" val="770091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27</a:t>
            </a:fld>
            <a:endParaRPr kumimoji="1" lang="ja-JP" altLang="en-US"/>
          </a:p>
        </p:txBody>
      </p:sp>
    </p:spTree>
    <p:extLst>
      <p:ext uri="{BB962C8B-B14F-4D97-AF65-F5344CB8AC3E}">
        <p14:creationId xmlns:p14="http://schemas.microsoft.com/office/powerpoint/2010/main" val="2742769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このうち、手を動かす人向けトピックと周辺トピックは開発ユニットのみなさんにも役に立つのでは？という情報がありましたので、ご紹介します</a:t>
            </a:r>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4</a:t>
            </a:fld>
            <a:endParaRPr kumimoji="1" lang="ja-JP" altLang="en-US"/>
          </a:p>
        </p:txBody>
      </p:sp>
    </p:spTree>
    <p:extLst>
      <p:ext uri="{BB962C8B-B14F-4D97-AF65-F5344CB8AC3E}">
        <p14:creationId xmlns:p14="http://schemas.microsoft.com/office/powerpoint/2010/main" val="4180266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最近もちきり</a:t>
            </a:r>
            <a:endParaRPr kumimoji="1" lang="en-US" altLang="ja-JP" dirty="0"/>
          </a:p>
          <a:p>
            <a:endParaRPr kumimoji="1" lang="en-US" altLang="ja-JP" dirty="0"/>
          </a:p>
          <a:p>
            <a:endParaRPr kumimoji="1" lang="ja-JP" altLang="en-US"/>
          </a:p>
          <a:p>
            <a:r>
              <a:rPr kumimoji="1" lang="en-US" altLang="ja-JP" dirty="0" err="1"/>
              <a:t>ChatGPT</a:t>
            </a:r>
            <a:r>
              <a:rPr kumimoji="1" lang="ja-JP" altLang="en-US"/>
              <a:t>の注意点</a:t>
            </a:r>
          </a:p>
          <a:p>
            <a:r>
              <a:rPr kumimoji="1" lang="ja-JP" altLang="en-US"/>
              <a:t>これは、ほとんどの類似したツールにも適用されます</a:t>
            </a:r>
          </a:p>
          <a:p>
            <a:r>
              <a:rPr kumimoji="1" lang="en-US" altLang="ja-JP" dirty="0"/>
              <a:t>- </a:t>
            </a:r>
            <a:r>
              <a:rPr kumimoji="1" lang="ja-JP" altLang="en-US"/>
              <a:t>知っていることが、しばしば古くなることがある</a:t>
            </a:r>
          </a:p>
          <a:p>
            <a:r>
              <a:rPr kumimoji="1" lang="en-US" altLang="ja-JP" dirty="0"/>
              <a:t>- </a:t>
            </a:r>
            <a:r>
              <a:rPr kumimoji="1" lang="ja-JP" altLang="en-US"/>
              <a:t>幻覚を見やすい：丁寧で専門的な言い方をすると</a:t>
            </a:r>
          </a:p>
          <a:p>
            <a:r>
              <a:rPr kumimoji="1" lang="ja-JP" altLang="en-US"/>
              <a:t>嘘のような本当の話</a:t>
            </a:r>
          </a:p>
          <a:p>
            <a:r>
              <a:rPr kumimoji="1" lang="en-US" altLang="ja-JP" dirty="0"/>
              <a:t>- </a:t>
            </a:r>
            <a:r>
              <a:rPr kumimoji="1" lang="ja-JP" altLang="en-US"/>
              <a:t>クリエイティブライティングやコピーライティングでないアウトプットは、ほとんど</a:t>
            </a:r>
          </a:p>
          <a:p>
            <a:r>
              <a:rPr kumimoji="1" lang="ja-JP" altLang="en-US"/>
              <a:t>呆れるほどつまらない、リスクを取らない</a:t>
            </a:r>
          </a:p>
          <a:p>
            <a:r>
              <a:rPr kumimoji="1" lang="ja-JP" altLang="en-US"/>
              <a:t>これらのいくつかは、フォローアップの問い合わせによって横取りされたり、検出されたりすることがある</a:t>
            </a:r>
          </a:p>
          <a:p>
            <a:r>
              <a:rPr kumimoji="1" lang="ja-JP" altLang="en-US"/>
              <a:t>丁寧に作られたプロンプトを通して、でもやっぱり</a:t>
            </a:r>
          </a:p>
          <a:p>
            <a:endParaRPr kumimoji="1" lang="ja-JP" altLang="en-US"/>
          </a:p>
          <a:p>
            <a:r>
              <a:rPr kumimoji="1" lang="en-US" altLang="ja-JP" dirty="0"/>
              <a:t>AI</a:t>
            </a:r>
            <a:r>
              <a:rPr kumimoji="1" lang="ja-JP" altLang="en-US"/>
              <a:t>ツールに関する私の勝手な提案</a:t>
            </a:r>
          </a:p>
          <a:p>
            <a:r>
              <a:rPr kumimoji="1" lang="ja-JP" altLang="en-US"/>
              <a:t>怖がり方と使い方</a:t>
            </a:r>
          </a:p>
          <a:p>
            <a:r>
              <a:rPr kumimoji="1" lang="ja-JP" altLang="en-US"/>
              <a:t>避けるようにする</a:t>
            </a:r>
          </a:p>
          <a:p>
            <a:r>
              <a:rPr kumimoji="1" lang="en-US" altLang="ja-JP" dirty="0"/>
              <a:t>- </a:t>
            </a:r>
            <a:r>
              <a:rPr kumimoji="1" lang="ja-JP" altLang="en-US"/>
              <a:t>結果にこだわるのではなく、プロセスを評価する</a:t>
            </a:r>
          </a:p>
          <a:p>
            <a:r>
              <a:rPr kumimoji="1" lang="en-US" altLang="ja-JP" dirty="0"/>
              <a:t>- </a:t>
            </a:r>
            <a:r>
              <a:rPr kumimoji="1" lang="ja-JP" altLang="en-US"/>
              <a:t>クラス内でのペン＆ペーパーによる編集・アイデア出し演習</a:t>
            </a:r>
          </a:p>
          <a:p>
            <a:r>
              <a:rPr kumimoji="1" lang="en-US" altLang="ja-JP" dirty="0"/>
              <a:t>- </a:t>
            </a:r>
            <a:r>
              <a:rPr kumimoji="1" lang="ja-JP" altLang="en-US"/>
              <a:t>課題の採点をめぐって生徒と話し合う</a:t>
            </a:r>
          </a:p>
          <a:p>
            <a:r>
              <a:rPr kumimoji="1" lang="en-US" altLang="ja-JP" dirty="0"/>
              <a:t>- </a:t>
            </a:r>
            <a:r>
              <a:rPr kumimoji="1" lang="ja-JP" altLang="en-US"/>
              <a:t>不審なコンテンツに対して</a:t>
            </a:r>
            <a:r>
              <a:rPr kumimoji="1" lang="en-US" altLang="ja-JP" dirty="0"/>
              <a:t>AI</a:t>
            </a:r>
            <a:r>
              <a:rPr kumimoji="1" lang="ja-JP" altLang="en-US"/>
              <a:t>検出ツールを実行する（ただし、検出器は不完全である）</a:t>
            </a:r>
          </a:p>
          <a:p>
            <a:r>
              <a:rPr kumimoji="1" lang="ja-JP" altLang="en-US"/>
              <a:t>相手を認める</a:t>
            </a:r>
          </a:p>
          <a:p>
            <a:r>
              <a:rPr kumimoji="1" lang="en-US" altLang="ja-JP" dirty="0"/>
              <a:t>- </a:t>
            </a:r>
            <a:r>
              <a:rPr kumimoji="1" lang="ja-JP" altLang="en-US"/>
              <a:t>期待される品質のベースラインを上げる</a:t>
            </a:r>
          </a:p>
          <a:p>
            <a:r>
              <a:rPr kumimoji="1" lang="en-US" altLang="ja-JP" dirty="0"/>
              <a:t>- </a:t>
            </a:r>
            <a:r>
              <a:rPr kumimoji="1" lang="ja-JP" altLang="en-US"/>
              <a:t>インスピレーションの源、研究の源として許可する</a:t>
            </a:r>
          </a:p>
          <a:p>
            <a:r>
              <a:rPr kumimoji="1" lang="ja-JP" altLang="en-US"/>
              <a:t>それらを活用する</a:t>
            </a:r>
          </a:p>
          <a:p>
            <a:r>
              <a:rPr kumimoji="1" lang="en-US" altLang="ja-JP" dirty="0"/>
              <a:t>- </a:t>
            </a:r>
            <a:r>
              <a:rPr kumimoji="1" lang="ja-JP" altLang="en-US"/>
              <a:t>生徒に、インスピレーションやアウトラインを得るための（引用者注：）資料として使わせる</a:t>
            </a:r>
          </a:p>
          <a:p>
            <a:r>
              <a:rPr kumimoji="1" lang="en-US" altLang="ja-JP" dirty="0"/>
              <a:t>- </a:t>
            </a:r>
            <a:r>
              <a:rPr kumimoji="1" lang="en-US" altLang="ja-JP" dirty="0" err="1"/>
              <a:t>ChatGPT</a:t>
            </a:r>
            <a:r>
              <a:rPr kumimoji="1" lang="ja-JP" altLang="en-US"/>
              <a:t>は、最初のパスを受ける前に、一通りの編集案が出ます</a:t>
            </a:r>
          </a:p>
          <a:p>
            <a:r>
              <a:rPr kumimoji="1" lang="en-US" altLang="ja-JP" dirty="0"/>
              <a:t>- </a:t>
            </a:r>
            <a:r>
              <a:rPr kumimoji="1" lang="ja-JP" altLang="en-US"/>
              <a:t>アイデアの創出と反復のために、</a:t>
            </a:r>
            <a:r>
              <a:rPr kumimoji="1" lang="en-US" altLang="ja-JP" dirty="0" err="1"/>
              <a:t>ChatGPT</a:t>
            </a:r>
            <a:r>
              <a:rPr kumimoji="1" lang="ja-JP" altLang="en-US"/>
              <a:t>を自分で使ってみる</a:t>
            </a:r>
          </a:p>
          <a:p>
            <a:r>
              <a:rPr kumimoji="1" lang="en-US" altLang="ja-JP" dirty="0"/>
              <a:t>- </a:t>
            </a:r>
            <a:r>
              <a:rPr kumimoji="1" lang="ja-JP" altLang="en-US"/>
              <a:t>生徒が編集、事実確認、批評するためのパーソナライズされたコンテンツを作成する（私のお気に入り！）。</a:t>
            </a:r>
          </a:p>
          <a:p>
            <a:endParaRPr kumimoji="1" lang="ja-JP" altLang="en-US"/>
          </a:p>
          <a:p>
            <a:r>
              <a:rPr kumimoji="1" lang="en-US" altLang="ja-JP" dirty="0" err="1"/>
              <a:t>www.DeepL.com</a:t>
            </a:r>
            <a:r>
              <a:rPr kumimoji="1" lang="en-US" altLang="ja-JP" dirty="0"/>
              <a:t>/Translator</a:t>
            </a:r>
            <a:r>
              <a:rPr kumimoji="1" lang="ja-JP" altLang="en-US"/>
              <a:t>（無料版）で翻訳しました。</a:t>
            </a:r>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5</a:t>
            </a:fld>
            <a:endParaRPr kumimoji="1" lang="ja-JP" altLang="en-US"/>
          </a:p>
        </p:txBody>
      </p:sp>
    </p:spTree>
    <p:extLst>
      <p:ext uri="{BB962C8B-B14F-4D97-AF65-F5344CB8AC3E}">
        <p14:creationId xmlns:p14="http://schemas.microsoft.com/office/powerpoint/2010/main" val="893772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7</a:t>
            </a:fld>
            <a:endParaRPr kumimoji="1" lang="ja-JP" altLang="en-US"/>
          </a:p>
        </p:txBody>
      </p:sp>
    </p:spTree>
    <p:extLst>
      <p:ext uri="{BB962C8B-B14F-4D97-AF65-F5344CB8AC3E}">
        <p14:creationId xmlns:p14="http://schemas.microsoft.com/office/powerpoint/2010/main" val="410552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8</a:t>
            </a:fld>
            <a:endParaRPr kumimoji="1" lang="ja-JP" altLang="en-US"/>
          </a:p>
        </p:txBody>
      </p:sp>
    </p:spTree>
    <p:extLst>
      <p:ext uri="{BB962C8B-B14F-4D97-AF65-F5344CB8AC3E}">
        <p14:creationId xmlns:p14="http://schemas.microsoft.com/office/powerpoint/2010/main" val="4176489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9</a:t>
            </a:fld>
            <a:endParaRPr kumimoji="1" lang="ja-JP" altLang="en-US"/>
          </a:p>
        </p:txBody>
      </p:sp>
    </p:spTree>
    <p:extLst>
      <p:ext uri="{BB962C8B-B14F-4D97-AF65-F5344CB8AC3E}">
        <p14:creationId xmlns:p14="http://schemas.microsoft.com/office/powerpoint/2010/main" val="1189235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という葛藤と、媒体にも所属しない私が悩んだり考えたりしても仕方ないのではという部分でぐるぐると思考がまとまらずにいます。</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10</a:t>
            </a:fld>
            <a:endParaRPr kumimoji="1" lang="ja-JP" altLang="en-US"/>
          </a:p>
        </p:txBody>
      </p:sp>
    </p:spTree>
    <p:extLst>
      <p:ext uri="{BB962C8B-B14F-4D97-AF65-F5344CB8AC3E}">
        <p14:creationId xmlns:p14="http://schemas.microsoft.com/office/powerpoint/2010/main" val="829858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a:t>
            </a:r>
            <a:r>
              <a:rPr kumimoji="1" lang="ja-JP" altLang="en-US"/>
              <a:t>日目、</a:t>
            </a:r>
            <a:r>
              <a:rPr kumimoji="1" lang="en-US" altLang="ja-JP" dirty="0"/>
              <a:t>2</a:t>
            </a:r>
            <a:r>
              <a:rPr kumimoji="1" lang="ja-JP" altLang="en-US"/>
              <a:t>日目まではアドレナリンが出ていたのでインド人の方に話しかけて写真をお互いに撮ったり、ボストン大学の学生さんとランチに行ったり、他社の人と街に出たりしましたが、最後の夜は力尽きて何も食べずに寝ました。</a:t>
            </a:r>
          </a:p>
          <a:p>
            <a:endParaRPr kumimoji="1" lang="en-US" altLang="ja-JP" dirty="0"/>
          </a:p>
          <a:p>
            <a:endParaRPr kumimoji="1" lang="en-US" altLang="ja-JP" dirty="0"/>
          </a:p>
          <a:p>
            <a:r>
              <a:rPr kumimoji="1" lang="ja-JP" altLang="en-US"/>
              <a:t>便変更、オートロックに締め出されたり金庫がしまらなくなったり（開かなくなったり）軽めのハプニングは一通りありました</a:t>
            </a:r>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11</a:t>
            </a:fld>
            <a:endParaRPr kumimoji="1" lang="ja-JP" altLang="en-US"/>
          </a:p>
        </p:txBody>
      </p:sp>
    </p:spTree>
    <p:extLst>
      <p:ext uri="{BB962C8B-B14F-4D97-AF65-F5344CB8AC3E}">
        <p14:creationId xmlns:p14="http://schemas.microsoft.com/office/powerpoint/2010/main" val="3002343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15</a:t>
            </a:fld>
            <a:endParaRPr kumimoji="1" lang="ja-JP" altLang="en-US"/>
          </a:p>
        </p:txBody>
      </p:sp>
    </p:spTree>
    <p:extLst>
      <p:ext uri="{BB962C8B-B14F-4D97-AF65-F5344CB8AC3E}">
        <p14:creationId xmlns:p14="http://schemas.microsoft.com/office/powerpoint/2010/main" val="288712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27C94B-16EC-4D85-7765-E1A62897A81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95E9617-C627-48AA-3FE0-BC1FEF8576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5F304EC-1DA7-F367-632E-79B8C2D5B509}"/>
              </a:ext>
            </a:extLst>
          </p:cNvPr>
          <p:cNvSpPr>
            <a:spLocks noGrp="1"/>
          </p:cNvSpPr>
          <p:nvPr>
            <p:ph type="dt" sz="half" idx="10"/>
          </p:nvPr>
        </p:nvSpPr>
        <p:spPr/>
        <p:txBody>
          <a:bodyPr/>
          <a:lstStyle/>
          <a:p>
            <a:fld id="{AF3ED15D-541D-3749-8932-598D8E7E8EBC}" type="datetimeFigureOut">
              <a:rPr kumimoji="1" lang="ja-JP" altLang="en-US" smtClean="0"/>
              <a:t>2023/4/27</a:t>
            </a:fld>
            <a:endParaRPr kumimoji="1" lang="ja-JP" altLang="en-US"/>
          </a:p>
        </p:txBody>
      </p:sp>
      <p:sp>
        <p:nvSpPr>
          <p:cNvPr id="5" name="フッター プレースホルダー 4">
            <a:extLst>
              <a:ext uri="{FF2B5EF4-FFF2-40B4-BE49-F238E27FC236}">
                <a16:creationId xmlns:a16="http://schemas.microsoft.com/office/drawing/2014/main" id="{E30A6A92-207A-985B-63C9-75DED59E248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70C3112-E317-81B1-EE3C-E36DE471886E}"/>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3483582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5F72C0-03E8-5E26-4183-8ACFE93EA55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1483F79-4B99-9F7E-5157-0421A8550E4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3610B0D-22AB-B8B0-CD37-2908478EF6A6}"/>
              </a:ext>
            </a:extLst>
          </p:cNvPr>
          <p:cNvSpPr>
            <a:spLocks noGrp="1"/>
          </p:cNvSpPr>
          <p:nvPr>
            <p:ph type="dt" sz="half" idx="10"/>
          </p:nvPr>
        </p:nvSpPr>
        <p:spPr/>
        <p:txBody>
          <a:bodyPr/>
          <a:lstStyle/>
          <a:p>
            <a:fld id="{AF3ED15D-541D-3749-8932-598D8E7E8EBC}" type="datetimeFigureOut">
              <a:rPr kumimoji="1" lang="ja-JP" altLang="en-US" smtClean="0"/>
              <a:t>2023/4/27</a:t>
            </a:fld>
            <a:endParaRPr kumimoji="1" lang="ja-JP" altLang="en-US"/>
          </a:p>
        </p:txBody>
      </p:sp>
      <p:sp>
        <p:nvSpPr>
          <p:cNvPr id="5" name="フッター プレースホルダー 4">
            <a:extLst>
              <a:ext uri="{FF2B5EF4-FFF2-40B4-BE49-F238E27FC236}">
                <a16:creationId xmlns:a16="http://schemas.microsoft.com/office/drawing/2014/main" id="{6F81BC64-06D4-0414-FDA9-D6860C43BC6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63B454-7A4C-BD7E-A78A-53838981B086}"/>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287803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09C131-6F97-2630-C12D-4DC6121124DD}"/>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63CD520-13F1-0963-933E-4DD8576087C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12C7D27-84F8-D843-D13B-0E2CDCC6ABD7}"/>
              </a:ext>
            </a:extLst>
          </p:cNvPr>
          <p:cNvSpPr>
            <a:spLocks noGrp="1"/>
          </p:cNvSpPr>
          <p:nvPr>
            <p:ph type="dt" sz="half" idx="10"/>
          </p:nvPr>
        </p:nvSpPr>
        <p:spPr/>
        <p:txBody>
          <a:bodyPr/>
          <a:lstStyle/>
          <a:p>
            <a:fld id="{AF3ED15D-541D-3749-8932-598D8E7E8EBC}" type="datetimeFigureOut">
              <a:rPr kumimoji="1" lang="ja-JP" altLang="en-US" smtClean="0"/>
              <a:t>2023/4/27</a:t>
            </a:fld>
            <a:endParaRPr kumimoji="1" lang="ja-JP" altLang="en-US"/>
          </a:p>
        </p:txBody>
      </p:sp>
      <p:sp>
        <p:nvSpPr>
          <p:cNvPr id="5" name="フッター プレースホルダー 4">
            <a:extLst>
              <a:ext uri="{FF2B5EF4-FFF2-40B4-BE49-F238E27FC236}">
                <a16:creationId xmlns:a16="http://schemas.microsoft.com/office/drawing/2014/main" id="{6696073C-20EA-93B8-DACE-3BE1B5794F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2B43208-FDF3-1E25-2CD7-5C49213BE56E}"/>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422281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表紙 2">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CF60CB2B-681C-5846-B6FF-D884F069C8B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フッター プレースホルダー 4">
            <a:extLst>
              <a:ext uri="{FF2B5EF4-FFF2-40B4-BE49-F238E27FC236}">
                <a16:creationId xmlns:a16="http://schemas.microsoft.com/office/drawing/2014/main" id="{4FA8B93C-EF12-40A6-A497-C98A573D391D}"/>
              </a:ext>
            </a:extLst>
          </p:cNvPr>
          <p:cNvSpPr>
            <a:spLocks noGrp="1"/>
          </p:cNvSpPr>
          <p:nvPr>
            <p:ph type="ftr" sz="quarter" idx="11"/>
          </p:nvPr>
        </p:nvSpPr>
        <p:spPr/>
        <p:txBody>
          <a:bodyPr/>
          <a:lstStyle/>
          <a:p>
            <a:r>
              <a:rPr kumimoji="1" lang="en" altLang="ja-JP"/>
              <a:t>©︎ 2019 Nikkei Business Publications, Inc. All rights reserved.</a:t>
            </a:r>
            <a:endParaRPr kumimoji="1" lang="ja-JP" altLang="en-US"/>
          </a:p>
        </p:txBody>
      </p:sp>
      <p:sp>
        <p:nvSpPr>
          <p:cNvPr id="6" name="スライド番号プレースホルダー 5">
            <a:extLst>
              <a:ext uri="{FF2B5EF4-FFF2-40B4-BE49-F238E27FC236}">
                <a16:creationId xmlns:a16="http://schemas.microsoft.com/office/drawing/2014/main" id="{04506CD3-A63B-4AA7-9EC6-0F95A8453615}"/>
              </a:ext>
            </a:extLst>
          </p:cNvPr>
          <p:cNvSpPr>
            <a:spLocks noGrp="1"/>
          </p:cNvSpPr>
          <p:nvPr>
            <p:ph type="sldNum" sz="quarter" idx="12"/>
          </p:nvPr>
        </p:nvSpPr>
        <p:spPr/>
        <p:txBody>
          <a:bodyPr/>
          <a:lstStyle/>
          <a:p>
            <a:fld id="{E4B4ABA1-4B30-41A0-8969-7F9F8011E210}" type="slidenum">
              <a:rPr kumimoji="1" lang="ja-JP" altLang="en-US" smtClean="0"/>
              <a:t>‹#›</a:t>
            </a:fld>
            <a:endParaRPr kumimoji="1" lang="ja-JP" altLang="en-US"/>
          </a:p>
        </p:txBody>
      </p:sp>
      <p:sp>
        <p:nvSpPr>
          <p:cNvPr id="9" name="タイトル 8">
            <a:extLst>
              <a:ext uri="{FF2B5EF4-FFF2-40B4-BE49-F238E27FC236}">
                <a16:creationId xmlns:a16="http://schemas.microsoft.com/office/drawing/2014/main" id="{68D95AEB-523A-4047-9C91-EB01A4C63861}"/>
              </a:ext>
            </a:extLst>
          </p:cNvPr>
          <p:cNvSpPr>
            <a:spLocks noGrp="1"/>
          </p:cNvSpPr>
          <p:nvPr>
            <p:ph type="title" hasCustomPrompt="1"/>
          </p:nvPr>
        </p:nvSpPr>
        <p:spPr>
          <a:xfrm>
            <a:off x="1044836" y="2683248"/>
            <a:ext cx="10260000" cy="720000"/>
          </a:xfrm>
        </p:spPr>
        <p:txBody>
          <a:bodyPr/>
          <a:lstStyle>
            <a:lvl1pPr>
              <a:defRPr sz="4500"/>
            </a:lvl1pPr>
          </a:lstStyle>
          <a:p>
            <a:r>
              <a:rPr kumimoji="1" lang="ja-JP" altLang="en-US"/>
              <a:t>プロジェクトタイトル</a:t>
            </a:r>
          </a:p>
        </p:txBody>
      </p:sp>
      <p:sp>
        <p:nvSpPr>
          <p:cNvPr id="11" name="テキスト プレースホルダー 10">
            <a:extLst>
              <a:ext uri="{FF2B5EF4-FFF2-40B4-BE49-F238E27FC236}">
                <a16:creationId xmlns:a16="http://schemas.microsoft.com/office/drawing/2014/main" id="{BFE6E620-1325-7745-BABD-1EF4A8EC0EFA}"/>
              </a:ext>
            </a:extLst>
          </p:cNvPr>
          <p:cNvSpPr>
            <a:spLocks noGrp="1"/>
          </p:cNvSpPr>
          <p:nvPr>
            <p:ph type="body" sz="quarter" idx="13" hasCustomPrompt="1"/>
          </p:nvPr>
        </p:nvSpPr>
        <p:spPr>
          <a:xfrm>
            <a:off x="1044571" y="3698047"/>
            <a:ext cx="10260000" cy="318549"/>
          </a:xfrm>
          <a:prstGeom prst="rect">
            <a:avLst/>
          </a:prstGeom>
        </p:spPr>
        <p:txBody>
          <a:bodyPr wrap="none" lIns="0" tIns="0" rIns="0" bIns="0">
            <a:noAutofit/>
          </a:bodyPr>
          <a:lstStyle>
            <a:lvl1pPr marL="0" indent="0">
              <a:buNone/>
              <a:defRPr sz="2300" baseline="0">
                <a:latin typeface="+mj-lt"/>
                <a:ea typeface="+mj-ea"/>
              </a:defRPr>
            </a:lvl1pPr>
          </a:lstStyle>
          <a:p>
            <a:pPr lvl="0"/>
            <a:r>
              <a:rPr kumimoji="1" lang="ja-JP" altLang="en-US"/>
              <a:t>サブタイトル</a:t>
            </a:r>
          </a:p>
        </p:txBody>
      </p:sp>
      <p:sp>
        <p:nvSpPr>
          <p:cNvPr id="13" name="テキスト プレースホルダー 12">
            <a:extLst>
              <a:ext uri="{FF2B5EF4-FFF2-40B4-BE49-F238E27FC236}">
                <a16:creationId xmlns:a16="http://schemas.microsoft.com/office/drawing/2014/main" id="{9B4BC505-EB97-C34A-9ED3-F3245957DFCF}"/>
              </a:ext>
            </a:extLst>
          </p:cNvPr>
          <p:cNvSpPr>
            <a:spLocks noGrp="1"/>
          </p:cNvSpPr>
          <p:nvPr>
            <p:ph type="body" sz="quarter" idx="14" hasCustomPrompt="1"/>
          </p:nvPr>
        </p:nvSpPr>
        <p:spPr>
          <a:xfrm>
            <a:off x="1044571" y="5371648"/>
            <a:ext cx="1260000" cy="144000"/>
          </a:xfrm>
          <a:prstGeom prst="rect">
            <a:avLst/>
          </a:prstGeom>
        </p:spPr>
        <p:txBody>
          <a:bodyPr wrap="none" lIns="0" tIns="0" rIns="0" bIns="0"/>
          <a:lstStyle>
            <a:lvl1pPr marL="0" indent="0">
              <a:buNone/>
              <a:defRPr sz="1100" b="0">
                <a:latin typeface="+mn-lt"/>
              </a:defRPr>
            </a:lvl1pPr>
          </a:lstStyle>
          <a:p>
            <a:pPr lvl="0"/>
            <a:fld id="{6C636623-2251-5C47-93AE-A7EB4D8B7D05}" type="datetime4">
              <a:rPr kumimoji="1" lang="ja-JP" altLang="en-US" smtClean="0"/>
              <a:t>2019年7月12日</a:t>
            </a:fld>
            <a:endParaRPr kumimoji="1" lang="ja-JP" altLang="en-US"/>
          </a:p>
        </p:txBody>
      </p:sp>
      <p:sp>
        <p:nvSpPr>
          <p:cNvPr id="15" name="テキスト プレースホルダー 14">
            <a:extLst>
              <a:ext uri="{FF2B5EF4-FFF2-40B4-BE49-F238E27FC236}">
                <a16:creationId xmlns:a16="http://schemas.microsoft.com/office/drawing/2014/main" id="{237C0ED1-6C96-984C-BCBA-F3CC515C3CB4}"/>
              </a:ext>
            </a:extLst>
          </p:cNvPr>
          <p:cNvSpPr>
            <a:spLocks noGrp="1"/>
          </p:cNvSpPr>
          <p:nvPr>
            <p:ph type="body" sz="quarter" idx="15" hasCustomPrompt="1"/>
          </p:nvPr>
        </p:nvSpPr>
        <p:spPr>
          <a:xfrm>
            <a:off x="1054967" y="779464"/>
            <a:ext cx="10260000" cy="288000"/>
          </a:xfrm>
          <a:prstGeom prst="rect">
            <a:avLst/>
          </a:prstGeom>
        </p:spPr>
        <p:txBody>
          <a:bodyPr wrap="none" lIns="0" tIns="0" rIns="0" bIns="0">
            <a:normAutofit/>
          </a:bodyPr>
          <a:lstStyle>
            <a:lvl1pPr marL="0" indent="0">
              <a:buNone/>
              <a:defRPr sz="1900">
                <a:latin typeface="+mn-lt"/>
              </a:defRPr>
            </a:lvl1pPr>
          </a:lstStyle>
          <a:p>
            <a:pPr lvl="0"/>
            <a:r>
              <a:rPr kumimoji="1" lang="en-US" altLang="ja-JP" dirty="0"/>
              <a:t>ABC</a:t>
            </a:r>
            <a:r>
              <a:rPr kumimoji="1" lang="ja-JP" altLang="en-US"/>
              <a:t>株式会社御中</a:t>
            </a:r>
          </a:p>
        </p:txBody>
      </p:sp>
    </p:spTree>
    <p:extLst>
      <p:ext uri="{BB962C8B-B14F-4D97-AF65-F5344CB8AC3E}">
        <p14:creationId xmlns:p14="http://schemas.microsoft.com/office/powerpoint/2010/main" val="2722507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10" name="コンテンツ プレースホルダー 9">
            <a:extLst>
              <a:ext uri="{FF2B5EF4-FFF2-40B4-BE49-F238E27FC236}">
                <a16:creationId xmlns:a16="http://schemas.microsoft.com/office/drawing/2014/main" id="{EB6050D9-C63E-2E43-8722-F1B1954EBDD5}"/>
              </a:ext>
            </a:extLst>
          </p:cNvPr>
          <p:cNvSpPr>
            <a:spLocks noGrp="1"/>
          </p:cNvSpPr>
          <p:nvPr>
            <p:ph sz="quarter" idx="13"/>
          </p:nvPr>
        </p:nvSpPr>
        <p:spPr>
          <a:xfrm>
            <a:off x="512557" y="2203450"/>
            <a:ext cx="11116912" cy="3653720"/>
          </a:xfrm>
          <a:prstGeom prst="rect">
            <a:avLst/>
          </a:prstGeom>
        </p:spPr>
        <p:txBody>
          <a:bodyPr lIns="0" tIns="0" rIns="0" bIns="0"/>
          <a:lstStyle>
            <a:lvl1pPr marL="0" indent="0">
              <a:buNone/>
              <a:defRPr sz="2000"/>
            </a:lvl1pPr>
            <a:lvl4pPr marL="1371600" indent="0">
              <a:buNone/>
              <a:defRPr/>
            </a:lvl4pPr>
          </a:lstStyle>
          <a:p>
            <a:pPr lvl="0"/>
            <a:r>
              <a:rPr kumimoji="1" lang="ja-JP" altLang="en-US"/>
              <a:t>マスター テキストの書式設定</a:t>
            </a:r>
          </a:p>
        </p:txBody>
      </p:sp>
      <p:sp>
        <p:nvSpPr>
          <p:cNvPr id="2" name="タイトル 1">
            <a:extLst>
              <a:ext uri="{FF2B5EF4-FFF2-40B4-BE49-F238E27FC236}">
                <a16:creationId xmlns:a16="http://schemas.microsoft.com/office/drawing/2014/main" id="{4316E0CA-E888-F94D-8160-C48B207717AC}"/>
              </a:ext>
            </a:extLst>
          </p:cNvPr>
          <p:cNvSpPr>
            <a:spLocks noGrp="1"/>
          </p:cNvSpPr>
          <p:nvPr>
            <p:ph type="title"/>
          </p:nvPr>
        </p:nvSpPr>
        <p:spPr/>
        <p:txBody>
          <a:bodyPr/>
          <a:lstStyle/>
          <a:p>
            <a:r>
              <a:rPr kumimoji="1" lang="ja-JP" altLang="en-US"/>
              <a:t>マスター タイトルの書式設定</a:t>
            </a:r>
          </a:p>
        </p:txBody>
      </p:sp>
      <p:sp>
        <p:nvSpPr>
          <p:cNvPr id="3" name="フッター プレースホルダー 2">
            <a:extLst>
              <a:ext uri="{FF2B5EF4-FFF2-40B4-BE49-F238E27FC236}">
                <a16:creationId xmlns:a16="http://schemas.microsoft.com/office/drawing/2014/main" id="{D4905270-F43C-B04C-8D88-D1B356E2BB07}"/>
              </a:ext>
            </a:extLst>
          </p:cNvPr>
          <p:cNvSpPr>
            <a:spLocks noGrp="1"/>
          </p:cNvSpPr>
          <p:nvPr>
            <p:ph type="ftr" sz="quarter" idx="10"/>
          </p:nvPr>
        </p:nvSpPr>
        <p:spPr/>
        <p:txBody>
          <a:bodyPr/>
          <a:lstStyle/>
          <a:p>
            <a:r>
              <a:rPr lang="en" altLang="ja-JP"/>
              <a:t>©︎ 2019 Nikkei Business Publications, Inc. All rights reserved.</a:t>
            </a:r>
            <a:endParaRPr lang="ja-JP" altLang="en-US"/>
          </a:p>
        </p:txBody>
      </p:sp>
      <p:sp>
        <p:nvSpPr>
          <p:cNvPr id="4" name="スライド番号プレースホルダー 3">
            <a:extLst>
              <a:ext uri="{FF2B5EF4-FFF2-40B4-BE49-F238E27FC236}">
                <a16:creationId xmlns:a16="http://schemas.microsoft.com/office/drawing/2014/main" id="{C40EC69C-260F-5340-A8B3-6CD35639A778}"/>
              </a:ext>
            </a:extLst>
          </p:cNvPr>
          <p:cNvSpPr>
            <a:spLocks noGrp="1"/>
          </p:cNvSpPr>
          <p:nvPr>
            <p:ph type="sldNum" sz="quarter" idx="11"/>
          </p:nvPr>
        </p:nvSpPr>
        <p:spPr/>
        <p:txBody>
          <a:bodyPr/>
          <a:lstStyle/>
          <a:p>
            <a:fld id="{E4B4ABA1-4B30-41A0-8969-7F9F8011E210}" type="slidenum">
              <a:rPr lang="ja-JP" altLang="en-US" smtClean="0"/>
              <a:pPr/>
              <a:t>‹#›</a:t>
            </a:fld>
            <a:endParaRPr lang="ja-JP" altLang="en-US"/>
          </a:p>
        </p:txBody>
      </p:sp>
      <p:sp>
        <p:nvSpPr>
          <p:cNvPr id="9" name="テキスト プレースホルダー 7">
            <a:extLst>
              <a:ext uri="{FF2B5EF4-FFF2-40B4-BE49-F238E27FC236}">
                <a16:creationId xmlns:a16="http://schemas.microsoft.com/office/drawing/2014/main" id="{8A6D7B17-9A7F-3A40-BDC2-8E9BD1AD1AE1}"/>
              </a:ext>
            </a:extLst>
          </p:cNvPr>
          <p:cNvSpPr>
            <a:spLocks noGrp="1"/>
          </p:cNvSpPr>
          <p:nvPr>
            <p:ph type="body" sz="quarter" idx="12" hasCustomPrompt="1"/>
          </p:nvPr>
        </p:nvSpPr>
        <p:spPr>
          <a:xfrm>
            <a:off x="512557" y="1159170"/>
            <a:ext cx="11116912" cy="900000"/>
          </a:xfrm>
          <a:prstGeom prst="rect">
            <a:avLst/>
          </a:prstGeom>
        </p:spPr>
        <p:txBody>
          <a:bodyPr wrap="square" lIns="0" tIns="0" rIns="0" bIns="0"/>
          <a:lstStyle>
            <a:lvl1pPr marL="0" marR="0" indent="0" algn="l" defTabSz="914400" rtl="0" eaLnBrk="1" fontAlgn="auto" latinLnBrk="0" hangingPunct="1">
              <a:lnSpc>
                <a:spcPts val="3400"/>
              </a:lnSpc>
              <a:spcBef>
                <a:spcPts val="0"/>
              </a:spcBef>
              <a:spcAft>
                <a:spcPts val="0"/>
              </a:spcAft>
              <a:buClrTx/>
              <a:buSzTx/>
              <a:buFont typeface="Arial" panose="020B0604020202020204" pitchFamily="34" charset="0"/>
              <a:buNone/>
              <a:tabLst/>
              <a:defRPr sz="2000">
                <a:solidFill>
                  <a:schemeClr val="tx2"/>
                </a:solidFill>
              </a:defRPr>
            </a:lvl1pPr>
          </a:lstStyle>
          <a:p>
            <a:pPr marL="0" marR="0" lvl="0" indent="0" algn="l" defTabSz="914400" rtl="0" eaLnBrk="1" fontAlgn="auto" latinLnBrk="0" hangingPunct="1">
              <a:lnSpc>
                <a:spcPts val="3400"/>
              </a:lnSpc>
              <a:spcBef>
                <a:spcPts val="0"/>
              </a:spcBef>
              <a:spcAft>
                <a:spcPts val="0"/>
              </a:spcAft>
              <a:buClrTx/>
              <a:buSzTx/>
              <a:buFont typeface="Arial" panose="020B0604020202020204" pitchFamily="34" charset="0"/>
              <a:buNone/>
              <a:tabLst/>
              <a:defRPr/>
            </a:pPr>
            <a:r>
              <a:rPr kumimoji="1" lang="ja-JP" altLang="en-US"/>
              <a:t>ここに文章が入ります。ここに文章が入ります。ここに文章が入ります。ここに文章が入ります。</a:t>
            </a:r>
          </a:p>
          <a:p>
            <a:pPr marL="0" marR="0" lvl="0" indent="0" algn="l" defTabSz="914400" rtl="0" eaLnBrk="1" fontAlgn="auto" latinLnBrk="0" hangingPunct="1">
              <a:lnSpc>
                <a:spcPts val="3400"/>
              </a:lnSpc>
              <a:spcBef>
                <a:spcPts val="0"/>
              </a:spcBef>
              <a:spcAft>
                <a:spcPts val="0"/>
              </a:spcAft>
              <a:buClrTx/>
              <a:buSzTx/>
              <a:buFont typeface="Arial" panose="020B0604020202020204" pitchFamily="34" charset="0"/>
              <a:buNone/>
              <a:tabLst/>
              <a:defRPr/>
            </a:pPr>
            <a:r>
              <a:rPr kumimoji="1" lang="ja-JP" altLang="en-US"/>
              <a:t>ここに文章が入ります。</a:t>
            </a:r>
          </a:p>
          <a:p>
            <a:pPr marL="0" marR="0" lvl="0" indent="0" algn="l" defTabSz="914400" rtl="0" eaLnBrk="1" fontAlgn="auto" latinLnBrk="0" hangingPunct="1">
              <a:lnSpc>
                <a:spcPts val="3400"/>
              </a:lnSpc>
              <a:spcBef>
                <a:spcPts val="0"/>
              </a:spcBef>
              <a:spcAft>
                <a:spcPts val="0"/>
              </a:spcAft>
              <a:buClrTx/>
              <a:buSzTx/>
              <a:buFont typeface="Arial" panose="020B0604020202020204" pitchFamily="34" charset="0"/>
              <a:buNone/>
              <a:tabLst/>
              <a:defRPr/>
            </a:pPr>
            <a:endParaRPr kumimoji="1" lang="ja-JP" altLang="en-US"/>
          </a:p>
          <a:p>
            <a:pPr marL="0" marR="0" lvl="0" indent="0" algn="l" defTabSz="914400" rtl="0" eaLnBrk="1" fontAlgn="auto" latinLnBrk="0" hangingPunct="1">
              <a:lnSpc>
                <a:spcPts val="3400"/>
              </a:lnSpc>
              <a:spcBef>
                <a:spcPts val="0"/>
              </a:spcBef>
              <a:spcAft>
                <a:spcPts val="0"/>
              </a:spcAft>
              <a:buClrTx/>
              <a:buSzTx/>
              <a:buFont typeface="Arial" panose="020B0604020202020204" pitchFamily="34" charset="0"/>
              <a:buNone/>
              <a:tabLst/>
              <a:defRPr/>
            </a:pPr>
            <a:endParaRPr kumimoji="1" lang="ja-JP" altLang="en-US"/>
          </a:p>
          <a:p>
            <a:pPr lvl="0"/>
            <a:endParaRPr kumimoji="1" lang="ja-JP" altLang="en-US"/>
          </a:p>
        </p:txBody>
      </p:sp>
    </p:spTree>
    <p:extLst>
      <p:ext uri="{BB962C8B-B14F-4D97-AF65-F5344CB8AC3E}">
        <p14:creationId xmlns:p14="http://schemas.microsoft.com/office/powerpoint/2010/main" val="1268443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94F90B-08C1-6916-527F-2BD6E5D2E71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00EDACC-AE40-476C-7C5E-A08633B85DE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674D830-532F-0525-B9F5-C194EF526115}"/>
              </a:ext>
            </a:extLst>
          </p:cNvPr>
          <p:cNvSpPr>
            <a:spLocks noGrp="1"/>
          </p:cNvSpPr>
          <p:nvPr>
            <p:ph type="dt" sz="half" idx="10"/>
          </p:nvPr>
        </p:nvSpPr>
        <p:spPr/>
        <p:txBody>
          <a:bodyPr/>
          <a:lstStyle/>
          <a:p>
            <a:fld id="{AF3ED15D-541D-3749-8932-598D8E7E8EBC}" type="datetimeFigureOut">
              <a:rPr kumimoji="1" lang="ja-JP" altLang="en-US" smtClean="0"/>
              <a:t>2023/4/27</a:t>
            </a:fld>
            <a:endParaRPr kumimoji="1" lang="ja-JP" altLang="en-US"/>
          </a:p>
        </p:txBody>
      </p:sp>
      <p:sp>
        <p:nvSpPr>
          <p:cNvPr id="5" name="フッター プレースホルダー 4">
            <a:extLst>
              <a:ext uri="{FF2B5EF4-FFF2-40B4-BE49-F238E27FC236}">
                <a16:creationId xmlns:a16="http://schemas.microsoft.com/office/drawing/2014/main" id="{8B7A2AB9-AC12-D87B-21D8-1E9DBE4EDAB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6202ED4-F8D4-926F-E87E-5863F7BFA8D0}"/>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667812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426A91-F584-3AF0-F837-9D4696B6F03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30DC766-79D3-D871-E8A9-7FA767863F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1897ABD-62B2-023B-D790-9BDE08707D13}"/>
              </a:ext>
            </a:extLst>
          </p:cNvPr>
          <p:cNvSpPr>
            <a:spLocks noGrp="1"/>
          </p:cNvSpPr>
          <p:nvPr>
            <p:ph type="dt" sz="half" idx="10"/>
          </p:nvPr>
        </p:nvSpPr>
        <p:spPr/>
        <p:txBody>
          <a:bodyPr/>
          <a:lstStyle/>
          <a:p>
            <a:fld id="{AF3ED15D-541D-3749-8932-598D8E7E8EBC}" type="datetimeFigureOut">
              <a:rPr kumimoji="1" lang="ja-JP" altLang="en-US" smtClean="0"/>
              <a:t>2023/4/27</a:t>
            </a:fld>
            <a:endParaRPr kumimoji="1" lang="ja-JP" altLang="en-US"/>
          </a:p>
        </p:txBody>
      </p:sp>
      <p:sp>
        <p:nvSpPr>
          <p:cNvPr id="5" name="フッター プレースホルダー 4">
            <a:extLst>
              <a:ext uri="{FF2B5EF4-FFF2-40B4-BE49-F238E27FC236}">
                <a16:creationId xmlns:a16="http://schemas.microsoft.com/office/drawing/2014/main" id="{4878621A-86D3-ECDF-08DA-19817043CCD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05ED67F-9734-6AA2-63C0-FBA1D7E7BCFE}"/>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684828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0BDB30-0790-75FB-9FD0-F44AAB79C37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1543FB8-E9E2-CD48-5925-88DC9D0A2450}"/>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2DEFC10-8FAC-68F0-8D95-077F53B94D2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3E9F228-A193-4AE3-9BC1-4006AE342C72}"/>
              </a:ext>
            </a:extLst>
          </p:cNvPr>
          <p:cNvSpPr>
            <a:spLocks noGrp="1"/>
          </p:cNvSpPr>
          <p:nvPr>
            <p:ph type="dt" sz="half" idx="10"/>
          </p:nvPr>
        </p:nvSpPr>
        <p:spPr/>
        <p:txBody>
          <a:bodyPr/>
          <a:lstStyle/>
          <a:p>
            <a:fld id="{AF3ED15D-541D-3749-8932-598D8E7E8EBC}" type="datetimeFigureOut">
              <a:rPr kumimoji="1" lang="ja-JP" altLang="en-US" smtClean="0"/>
              <a:t>2023/4/27</a:t>
            </a:fld>
            <a:endParaRPr kumimoji="1" lang="ja-JP" altLang="en-US"/>
          </a:p>
        </p:txBody>
      </p:sp>
      <p:sp>
        <p:nvSpPr>
          <p:cNvPr id="6" name="フッター プレースホルダー 5">
            <a:extLst>
              <a:ext uri="{FF2B5EF4-FFF2-40B4-BE49-F238E27FC236}">
                <a16:creationId xmlns:a16="http://schemas.microsoft.com/office/drawing/2014/main" id="{F530A590-7461-5BE9-4496-89AC98C37CD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0CE098D-C5FA-410D-BD74-9913CCF05387}"/>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3704974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B4F485-B940-BA10-E22B-28770AF8AD5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AD8731E-2DBD-E32E-8F78-B2C264614A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736AFB3-B299-60FE-681E-987835CB9CE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859F94F-551B-466F-B83A-D686A0E25C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8D727A8-FB65-C8C5-A4CC-31403373773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04D31F7-E649-E49B-F830-FE302A7702B6}"/>
              </a:ext>
            </a:extLst>
          </p:cNvPr>
          <p:cNvSpPr>
            <a:spLocks noGrp="1"/>
          </p:cNvSpPr>
          <p:nvPr>
            <p:ph type="dt" sz="half" idx="10"/>
          </p:nvPr>
        </p:nvSpPr>
        <p:spPr/>
        <p:txBody>
          <a:bodyPr/>
          <a:lstStyle/>
          <a:p>
            <a:fld id="{AF3ED15D-541D-3749-8932-598D8E7E8EBC}" type="datetimeFigureOut">
              <a:rPr kumimoji="1" lang="ja-JP" altLang="en-US" smtClean="0"/>
              <a:t>2023/4/27</a:t>
            </a:fld>
            <a:endParaRPr kumimoji="1" lang="ja-JP" altLang="en-US"/>
          </a:p>
        </p:txBody>
      </p:sp>
      <p:sp>
        <p:nvSpPr>
          <p:cNvPr id="8" name="フッター プレースホルダー 7">
            <a:extLst>
              <a:ext uri="{FF2B5EF4-FFF2-40B4-BE49-F238E27FC236}">
                <a16:creationId xmlns:a16="http://schemas.microsoft.com/office/drawing/2014/main" id="{85B7CEEE-5C3C-F3F4-B7BF-25E61CF929D7}"/>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57B252E-6878-6341-66FF-FDDFE7A18C45}"/>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735254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E847CD-354D-51B4-8F18-4C5ED9A25A10}"/>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3F9C3BB-ECE6-6268-E1AB-86C9A2C2D707}"/>
              </a:ext>
            </a:extLst>
          </p:cNvPr>
          <p:cNvSpPr>
            <a:spLocks noGrp="1"/>
          </p:cNvSpPr>
          <p:nvPr>
            <p:ph type="dt" sz="half" idx="10"/>
          </p:nvPr>
        </p:nvSpPr>
        <p:spPr/>
        <p:txBody>
          <a:bodyPr/>
          <a:lstStyle/>
          <a:p>
            <a:fld id="{AF3ED15D-541D-3749-8932-598D8E7E8EBC}" type="datetimeFigureOut">
              <a:rPr kumimoji="1" lang="ja-JP" altLang="en-US" smtClean="0"/>
              <a:t>2023/4/27</a:t>
            </a:fld>
            <a:endParaRPr kumimoji="1" lang="ja-JP" altLang="en-US"/>
          </a:p>
        </p:txBody>
      </p:sp>
      <p:sp>
        <p:nvSpPr>
          <p:cNvPr id="4" name="フッター プレースホルダー 3">
            <a:extLst>
              <a:ext uri="{FF2B5EF4-FFF2-40B4-BE49-F238E27FC236}">
                <a16:creationId xmlns:a16="http://schemas.microsoft.com/office/drawing/2014/main" id="{C9BB5F7E-2E02-4097-D421-CB8D33B1E48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D0A08CC-0D7E-A427-D231-53C2004C77B6}"/>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502380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2BFA2F3-7C03-E4BB-1109-9F4DAAB27C30}"/>
              </a:ext>
            </a:extLst>
          </p:cNvPr>
          <p:cNvSpPr>
            <a:spLocks noGrp="1"/>
          </p:cNvSpPr>
          <p:nvPr>
            <p:ph type="dt" sz="half" idx="10"/>
          </p:nvPr>
        </p:nvSpPr>
        <p:spPr/>
        <p:txBody>
          <a:bodyPr/>
          <a:lstStyle/>
          <a:p>
            <a:fld id="{AF3ED15D-541D-3749-8932-598D8E7E8EBC}" type="datetimeFigureOut">
              <a:rPr kumimoji="1" lang="ja-JP" altLang="en-US" smtClean="0"/>
              <a:t>2023/4/27</a:t>
            </a:fld>
            <a:endParaRPr kumimoji="1" lang="ja-JP" altLang="en-US"/>
          </a:p>
        </p:txBody>
      </p:sp>
      <p:sp>
        <p:nvSpPr>
          <p:cNvPr id="3" name="フッター プレースホルダー 2">
            <a:extLst>
              <a:ext uri="{FF2B5EF4-FFF2-40B4-BE49-F238E27FC236}">
                <a16:creationId xmlns:a16="http://schemas.microsoft.com/office/drawing/2014/main" id="{07442B3B-F9D4-1A9D-C494-8DC9686C7D3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207687D-193C-F19F-29E5-7914A9E93B61}"/>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1646717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91A4D9-000B-1F37-CB1D-ACECC0CC3DC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A2A9CFE-C811-67FD-6690-384A530DC6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7C20D89-BC40-ED8C-FCD1-CCC7AC678A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7F66ADC-4B6A-4805-31A0-64A01C13C376}"/>
              </a:ext>
            </a:extLst>
          </p:cNvPr>
          <p:cNvSpPr>
            <a:spLocks noGrp="1"/>
          </p:cNvSpPr>
          <p:nvPr>
            <p:ph type="dt" sz="half" idx="10"/>
          </p:nvPr>
        </p:nvSpPr>
        <p:spPr/>
        <p:txBody>
          <a:bodyPr/>
          <a:lstStyle/>
          <a:p>
            <a:fld id="{AF3ED15D-541D-3749-8932-598D8E7E8EBC}" type="datetimeFigureOut">
              <a:rPr kumimoji="1" lang="ja-JP" altLang="en-US" smtClean="0"/>
              <a:t>2023/4/27</a:t>
            </a:fld>
            <a:endParaRPr kumimoji="1" lang="ja-JP" altLang="en-US"/>
          </a:p>
        </p:txBody>
      </p:sp>
      <p:sp>
        <p:nvSpPr>
          <p:cNvPr id="6" name="フッター プレースホルダー 5">
            <a:extLst>
              <a:ext uri="{FF2B5EF4-FFF2-40B4-BE49-F238E27FC236}">
                <a16:creationId xmlns:a16="http://schemas.microsoft.com/office/drawing/2014/main" id="{CE6A9033-9987-06F1-BD54-EC243DF8F05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CBB4A5B-2CE8-58B1-BEE1-F33AF6164483}"/>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2309923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5C25E3-D701-5BC7-35B8-B0BF3690135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8ED2668-B0B7-957B-9C71-2B421FF334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AB47B56-09B5-0440-55BE-20A249D5B1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0A2AE95-3E13-8352-F320-9A516AB45A04}"/>
              </a:ext>
            </a:extLst>
          </p:cNvPr>
          <p:cNvSpPr>
            <a:spLocks noGrp="1"/>
          </p:cNvSpPr>
          <p:nvPr>
            <p:ph type="dt" sz="half" idx="10"/>
          </p:nvPr>
        </p:nvSpPr>
        <p:spPr/>
        <p:txBody>
          <a:bodyPr/>
          <a:lstStyle/>
          <a:p>
            <a:fld id="{AF3ED15D-541D-3749-8932-598D8E7E8EBC}" type="datetimeFigureOut">
              <a:rPr kumimoji="1" lang="ja-JP" altLang="en-US" smtClean="0"/>
              <a:t>2023/4/27</a:t>
            </a:fld>
            <a:endParaRPr kumimoji="1" lang="ja-JP" altLang="en-US"/>
          </a:p>
        </p:txBody>
      </p:sp>
      <p:sp>
        <p:nvSpPr>
          <p:cNvPr id="6" name="フッター プレースホルダー 5">
            <a:extLst>
              <a:ext uri="{FF2B5EF4-FFF2-40B4-BE49-F238E27FC236}">
                <a16:creationId xmlns:a16="http://schemas.microsoft.com/office/drawing/2014/main" id="{5768651A-6FD7-B692-CBFD-50A98A5E78A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87B09D9-8C06-CBC8-1EE3-221248C9F788}"/>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2279054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1C0396A-8E42-F5AA-1382-50E75E2533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550ED5F-B55B-6817-B8AB-262256501F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26E6439-3E67-2156-C399-195D94E2C4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3ED15D-541D-3749-8932-598D8E7E8EBC}" type="datetimeFigureOut">
              <a:rPr kumimoji="1" lang="ja-JP" altLang="en-US" smtClean="0"/>
              <a:t>2023/4/27</a:t>
            </a:fld>
            <a:endParaRPr kumimoji="1" lang="ja-JP" altLang="en-US"/>
          </a:p>
        </p:txBody>
      </p:sp>
      <p:sp>
        <p:nvSpPr>
          <p:cNvPr id="5" name="フッター プレースホルダー 4">
            <a:extLst>
              <a:ext uri="{FF2B5EF4-FFF2-40B4-BE49-F238E27FC236}">
                <a16:creationId xmlns:a16="http://schemas.microsoft.com/office/drawing/2014/main" id="{E2CC6D17-2B28-87AA-FE00-271BC2307D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7D6323F-A358-E2C2-F14F-B59334174E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1016715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features/copilot/" TargetMode="Externa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huggingface.c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github.com/jsoma/nicar23-huggingfac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EF6622-43F7-DB4F-AB3F-691E548E22EB}"/>
              </a:ext>
            </a:extLst>
          </p:cNvPr>
          <p:cNvSpPr>
            <a:spLocks noGrp="1"/>
          </p:cNvSpPr>
          <p:nvPr>
            <p:ph type="title"/>
          </p:nvPr>
        </p:nvSpPr>
        <p:spPr/>
        <p:txBody>
          <a:bodyPr/>
          <a:lstStyle/>
          <a:p>
            <a:r>
              <a:rPr lang="en-US" altLang="ja-JP" dirty="0"/>
              <a:t>NICAR23</a:t>
            </a:r>
            <a:r>
              <a:rPr lang="ja-JP" altLang="en-US"/>
              <a:t>に参加して</a:t>
            </a:r>
            <a:endParaRPr kumimoji="1" lang="ja-JP" altLang="en-US"/>
          </a:p>
        </p:txBody>
      </p:sp>
      <p:sp>
        <p:nvSpPr>
          <p:cNvPr id="3" name="テキスト プレースホルダー 2">
            <a:extLst>
              <a:ext uri="{FF2B5EF4-FFF2-40B4-BE49-F238E27FC236}">
                <a16:creationId xmlns:a16="http://schemas.microsoft.com/office/drawing/2014/main" id="{9D773030-B62D-2D41-A608-1447A8E5555E}"/>
              </a:ext>
            </a:extLst>
          </p:cNvPr>
          <p:cNvSpPr>
            <a:spLocks noGrp="1"/>
          </p:cNvSpPr>
          <p:nvPr>
            <p:ph type="body" sz="quarter" idx="13"/>
          </p:nvPr>
        </p:nvSpPr>
        <p:spPr/>
        <p:txBody>
          <a:bodyPr/>
          <a:lstStyle/>
          <a:p>
            <a:r>
              <a:rPr lang="ja-JP" altLang="en-US"/>
              <a:t>メディア・事業システム開発ユニット　曽祢真衣</a:t>
            </a:r>
            <a:endParaRPr kumimoji="1" lang="ja-JP" altLang="en-US"/>
          </a:p>
        </p:txBody>
      </p:sp>
      <p:sp>
        <p:nvSpPr>
          <p:cNvPr id="4" name="テキスト プレースホルダー 3">
            <a:extLst>
              <a:ext uri="{FF2B5EF4-FFF2-40B4-BE49-F238E27FC236}">
                <a16:creationId xmlns:a16="http://schemas.microsoft.com/office/drawing/2014/main" id="{3C0589CA-F038-5D43-847E-ADB7BC8BF164}"/>
              </a:ext>
            </a:extLst>
          </p:cNvPr>
          <p:cNvSpPr>
            <a:spLocks noGrp="1"/>
          </p:cNvSpPr>
          <p:nvPr>
            <p:ph type="body" sz="quarter" idx="14"/>
          </p:nvPr>
        </p:nvSpPr>
        <p:spPr/>
        <p:txBody>
          <a:bodyPr>
            <a:normAutofit lnSpcReduction="10000"/>
          </a:bodyPr>
          <a:lstStyle/>
          <a:p>
            <a:r>
              <a:rPr kumimoji="1" lang="en-US" altLang="ja-JP" dirty="0"/>
              <a:t>2023</a:t>
            </a:r>
            <a:r>
              <a:rPr kumimoji="1" lang="ja-JP" altLang="en-US"/>
              <a:t>年</a:t>
            </a:r>
            <a:r>
              <a:rPr lang="en-US" altLang="ja-JP" dirty="0"/>
              <a:t>3</a:t>
            </a:r>
            <a:r>
              <a:rPr kumimoji="1" lang="ja-JP" altLang="en-US"/>
              <a:t>月</a:t>
            </a:r>
            <a:r>
              <a:rPr lang="en-US" altLang="ja-JP" dirty="0"/>
              <a:t>23</a:t>
            </a:r>
            <a:r>
              <a:rPr kumimoji="1" lang="ja-JP" altLang="en-US"/>
              <a:t>日</a:t>
            </a:r>
          </a:p>
        </p:txBody>
      </p:sp>
    </p:spTree>
    <p:extLst>
      <p:ext uri="{BB962C8B-B14F-4D97-AF65-F5344CB8AC3E}">
        <p14:creationId xmlns:p14="http://schemas.microsoft.com/office/powerpoint/2010/main" val="1384607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81497DC-BEAF-2C4B-89E0-C9A914418EB9}"/>
              </a:ext>
            </a:extLst>
          </p:cNvPr>
          <p:cNvSpPr>
            <a:spLocks noGrp="1"/>
          </p:cNvSpPr>
          <p:nvPr>
            <p:ph type="title"/>
          </p:nvPr>
        </p:nvSpPr>
        <p:spPr/>
        <p:txBody>
          <a:bodyPr/>
          <a:lstStyle/>
          <a:p>
            <a:r>
              <a:rPr lang="ja-JP" altLang="en-US"/>
              <a:t>所感</a:t>
            </a:r>
            <a:endParaRPr kumimoji="1" lang="ja-JP" altLang="en-US"/>
          </a:p>
        </p:txBody>
      </p:sp>
      <p:sp>
        <p:nvSpPr>
          <p:cNvPr id="4" name="フッター プレースホルダー 3">
            <a:extLst>
              <a:ext uri="{FF2B5EF4-FFF2-40B4-BE49-F238E27FC236}">
                <a16:creationId xmlns:a16="http://schemas.microsoft.com/office/drawing/2014/main" id="{0343BC47-4BA9-C546-BFD1-754183E7B2E9}"/>
              </a:ext>
            </a:extLst>
          </p:cNvPr>
          <p:cNvSpPr>
            <a:spLocks noGrp="1"/>
          </p:cNvSpPr>
          <p:nvPr>
            <p:ph type="ftr" sz="quarter" idx="10"/>
          </p:nvPr>
        </p:nvSpPr>
        <p:spPr/>
        <p:txBody>
          <a:bodyPr/>
          <a:lstStyle/>
          <a:p>
            <a:r>
              <a:rPr lang="en" altLang="ja-JP" dirty="0"/>
              <a:t>©︎ 2019 Nikkei Business Publications, Inc. All rights reserved.</a:t>
            </a:r>
            <a:endParaRPr lang="ja-JP" altLang="en-US"/>
          </a:p>
        </p:txBody>
      </p:sp>
      <p:sp>
        <p:nvSpPr>
          <p:cNvPr id="5" name="スライド番号プレースホルダー 4">
            <a:extLst>
              <a:ext uri="{FF2B5EF4-FFF2-40B4-BE49-F238E27FC236}">
                <a16:creationId xmlns:a16="http://schemas.microsoft.com/office/drawing/2014/main" id="{8D9DB97F-20DE-AB4C-9F41-FB885E540249}"/>
              </a:ext>
            </a:extLst>
          </p:cNvPr>
          <p:cNvSpPr>
            <a:spLocks noGrp="1"/>
          </p:cNvSpPr>
          <p:nvPr>
            <p:ph type="sldNum" sz="quarter" idx="11"/>
          </p:nvPr>
        </p:nvSpPr>
        <p:spPr/>
        <p:txBody>
          <a:bodyPr/>
          <a:lstStyle/>
          <a:p>
            <a:fld id="{E4B4ABA1-4B30-41A0-8969-7F9F8011E210}" type="slidenum">
              <a:rPr lang="ja-JP" altLang="en-US" smtClean="0"/>
              <a:pPr/>
              <a:t>10</a:t>
            </a:fld>
            <a:endParaRPr lang="ja-JP" altLang="en-US"/>
          </a:p>
        </p:txBody>
      </p:sp>
      <p:sp>
        <p:nvSpPr>
          <p:cNvPr id="6" name="テキスト プレースホルダー 5">
            <a:extLst>
              <a:ext uri="{FF2B5EF4-FFF2-40B4-BE49-F238E27FC236}">
                <a16:creationId xmlns:a16="http://schemas.microsoft.com/office/drawing/2014/main" id="{CCE15EE2-684C-EC49-865C-D46560296556}"/>
              </a:ext>
            </a:extLst>
          </p:cNvPr>
          <p:cNvSpPr>
            <a:spLocks noGrp="1"/>
          </p:cNvSpPr>
          <p:nvPr>
            <p:ph type="body" sz="quarter" idx="12"/>
          </p:nvPr>
        </p:nvSpPr>
        <p:spPr>
          <a:xfrm>
            <a:off x="512557" y="1897811"/>
            <a:ext cx="11116912" cy="4085893"/>
          </a:xfrm>
        </p:spPr>
        <p:txBody>
          <a:bodyPr>
            <a:normAutofit/>
          </a:bodyPr>
          <a:lstStyle/>
          <a:p>
            <a:pPr marL="342900" indent="-342900">
              <a:buFont typeface="Arial" panose="020B0604020202020204" pitchFamily="34" charset="0"/>
              <a:buChar char="•"/>
            </a:pPr>
            <a:r>
              <a:rPr kumimoji="1" lang="ja-JP" altLang="en-US"/>
              <a:t>自分のライブラリを</a:t>
            </a:r>
            <a:r>
              <a:rPr kumimoji="1" lang="en-US" altLang="ja-JP" dirty="0"/>
              <a:t>OSS</a:t>
            </a:r>
            <a:r>
              <a:rPr kumimoji="1" lang="ja-JP" altLang="en-US"/>
              <a:t>として公開している記者兼エンジニアがたくさんいる</a:t>
            </a:r>
            <a:endParaRPr lang="en-US" altLang="ja-JP" dirty="0"/>
          </a:p>
          <a:p>
            <a:pPr marL="342900" indent="-342900">
              <a:buFont typeface="Arial" panose="020B0604020202020204" pitchFamily="34" charset="0"/>
              <a:buChar char="•"/>
            </a:pPr>
            <a:r>
              <a:rPr lang="ja-JP" altLang="en-US"/>
              <a:t>記者は記者、エンジニアはエンジニアという境界はない</a:t>
            </a:r>
            <a:endParaRPr lang="en-US" altLang="ja-JP" dirty="0"/>
          </a:p>
          <a:p>
            <a:pPr marL="342900" indent="-342900">
              <a:buFont typeface="Arial" panose="020B0604020202020204" pitchFamily="34" charset="0"/>
              <a:buChar char="•"/>
            </a:pPr>
            <a:r>
              <a:rPr lang="ja-JP" altLang="en-US"/>
              <a:t>記者自身がデータジャーナリストとしてコードを書くことが当たり前になりつつある</a:t>
            </a:r>
            <a:endParaRPr lang="en-US" altLang="ja-JP" dirty="0"/>
          </a:p>
          <a:p>
            <a:pPr marL="342900" indent="-342900">
              <a:buFont typeface="Arial" panose="020B0604020202020204" pitchFamily="34" charset="0"/>
              <a:buChar char="•"/>
            </a:pPr>
            <a:r>
              <a:rPr lang="ja-JP" altLang="en-US"/>
              <a:t>個人プロジェクトを前提としているので、ナレッジの共有や組織としての取り組み方がどうあるべきかわからない</a:t>
            </a:r>
            <a:endParaRPr lang="en-US" altLang="ja-JP" dirty="0"/>
          </a:p>
          <a:p>
            <a:pPr marL="342900" indent="-342900">
              <a:buFont typeface="Arial" panose="020B0604020202020204" pitchFamily="34" charset="0"/>
              <a:buChar char="•"/>
            </a:pPr>
            <a:r>
              <a:rPr lang="ja-JP" altLang="en-US"/>
              <a:t>いま</a:t>
            </a:r>
            <a:r>
              <a:rPr lang="en-US" altLang="ja-JP" dirty="0"/>
              <a:t>BP</a:t>
            </a:r>
            <a:r>
              <a:rPr lang="ja-JP" altLang="en-US"/>
              <a:t>ではテンプレートグラフを編集向けに提供しているが、外部サービス（フローリッシュやデータラッパー）で代替し、よりコンテンツに入り込んだエンジニアリングをすることが報道機関のエンジニアとしてあるべき姿なのか？私はどういう立ち位置で貢献できる？</a:t>
            </a:r>
            <a:endParaRPr lang="en-US" altLang="ja-JP" dirty="0"/>
          </a:p>
          <a:p>
            <a:pPr marL="342900" indent="-342900">
              <a:buFont typeface="Arial" panose="020B0604020202020204" pitchFamily="34" charset="0"/>
              <a:buChar char="•"/>
            </a:pPr>
            <a:r>
              <a:rPr lang="ja-JP" altLang="en-US"/>
              <a:t>私が行けたのは奇跡。本当に感謝申し上げます。また行きたいと言えるように精進します。</a:t>
            </a:r>
            <a:endParaRPr lang="en-US" altLang="ja-JP" dirty="0"/>
          </a:p>
          <a:p>
            <a:endParaRPr kumimoji="1" lang="ja-JP" altLang="en-US"/>
          </a:p>
        </p:txBody>
      </p:sp>
    </p:spTree>
    <p:extLst>
      <p:ext uri="{BB962C8B-B14F-4D97-AF65-F5344CB8AC3E}">
        <p14:creationId xmlns:p14="http://schemas.microsoft.com/office/powerpoint/2010/main" val="219766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81497DC-BEAF-2C4B-89E0-C9A914418EB9}"/>
              </a:ext>
            </a:extLst>
          </p:cNvPr>
          <p:cNvSpPr>
            <a:spLocks noGrp="1"/>
          </p:cNvSpPr>
          <p:nvPr>
            <p:ph type="title"/>
          </p:nvPr>
        </p:nvSpPr>
        <p:spPr/>
        <p:txBody>
          <a:bodyPr/>
          <a:lstStyle/>
          <a:p>
            <a:r>
              <a:rPr lang="ja-JP" altLang="en-US"/>
              <a:t>番外編</a:t>
            </a:r>
            <a:endParaRPr kumimoji="1" lang="ja-JP" altLang="en-US"/>
          </a:p>
        </p:txBody>
      </p:sp>
      <p:sp>
        <p:nvSpPr>
          <p:cNvPr id="4" name="フッター プレースホルダー 3">
            <a:extLst>
              <a:ext uri="{FF2B5EF4-FFF2-40B4-BE49-F238E27FC236}">
                <a16:creationId xmlns:a16="http://schemas.microsoft.com/office/drawing/2014/main" id="{0343BC47-4BA9-C546-BFD1-754183E7B2E9}"/>
              </a:ext>
            </a:extLst>
          </p:cNvPr>
          <p:cNvSpPr>
            <a:spLocks noGrp="1"/>
          </p:cNvSpPr>
          <p:nvPr>
            <p:ph type="ftr" sz="quarter" idx="10"/>
          </p:nvPr>
        </p:nvSpPr>
        <p:spPr/>
        <p:txBody>
          <a:bodyPr/>
          <a:lstStyle/>
          <a:p>
            <a:r>
              <a:rPr lang="en" altLang="ja-JP" dirty="0"/>
              <a:t>©︎ 2019 Nikkei Business Publications, Inc. All rights reserved.</a:t>
            </a:r>
            <a:endParaRPr lang="ja-JP" altLang="en-US"/>
          </a:p>
        </p:txBody>
      </p:sp>
      <p:sp>
        <p:nvSpPr>
          <p:cNvPr id="5" name="スライド番号プレースホルダー 4">
            <a:extLst>
              <a:ext uri="{FF2B5EF4-FFF2-40B4-BE49-F238E27FC236}">
                <a16:creationId xmlns:a16="http://schemas.microsoft.com/office/drawing/2014/main" id="{8D9DB97F-20DE-AB4C-9F41-FB885E540249}"/>
              </a:ext>
            </a:extLst>
          </p:cNvPr>
          <p:cNvSpPr>
            <a:spLocks noGrp="1"/>
          </p:cNvSpPr>
          <p:nvPr>
            <p:ph type="sldNum" sz="quarter" idx="11"/>
          </p:nvPr>
        </p:nvSpPr>
        <p:spPr/>
        <p:txBody>
          <a:bodyPr/>
          <a:lstStyle/>
          <a:p>
            <a:fld id="{E4B4ABA1-4B30-41A0-8969-7F9F8011E210}" type="slidenum">
              <a:rPr lang="ja-JP" altLang="en-US" smtClean="0"/>
              <a:pPr/>
              <a:t>11</a:t>
            </a:fld>
            <a:endParaRPr lang="ja-JP" altLang="en-US"/>
          </a:p>
        </p:txBody>
      </p:sp>
      <p:sp>
        <p:nvSpPr>
          <p:cNvPr id="6" name="テキスト プレースホルダー 5">
            <a:extLst>
              <a:ext uri="{FF2B5EF4-FFF2-40B4-BE49-F238E27FC236}">
                <a16:creationId xmlns:a16="http://schemas.microsoft.com/office/drawing/2014/main" id="{CCE15EE2-684C-EC49-865C-D46560296556}"/>
              </a:ext>
            </a:extLst>
          </p:cNvPr>
          <p:cNvSpPr>
            <a:spLocks noGrp="1"/>
          </p:cNvSpPr>
          <p:nvPr>
            <p:ph type="body" sz="quarter" idx="12"/>
          </p:nvPr>
        </p:nvSpPr>
        <p:spPr>
          <a:xfrm>
            <a:off x="537544" y="1434511"/>
            <a:ext cx="11116912" cy="1395537"/>
          </a:xfrm>
        </p:spPr>
        <p:txBody>
          <a:bodyPr>
            <a:normAutofit/>
          </a:bodyPr>
          <a:lstStyle/>
          <a:p>
            <a:r>
              <a:rPr kumimoji="1" lang="ja-JP" altLang="en-US"/>
              <a:t>・</a:t>
            </a:r>
            <a:r>
              <a:rPr kumimoji="1" lang="en-US" altLang="ja-JP" dirty="0"/>
              <a:t>NICAR</a:t>
            </a:r>
            <a:r>
              <a:rPr kumimoji="1" lang="ja-JP" altLang="en-US"/>
              <a:t>の背景で写真を撮ってもらい</a:t>
            </a:r>
            <a:r>
              <a:rPr lang="ja-JP" altLang="en-US"/>
              <a:t>ました</a:t>
            </a:r>
            <a:endParaRPr kumimoji="1" lang="en-US" altLang="ja-JP" dirty="0"/>
          </a:p>
          <a:p>
            <a:r>
              <a:rPr lang="ja-JP" altLang="en-US"/>
              <a:t>・ボストン大学の学生さんとご飯に行きました</a:t>
            </a:r>
            <a:endParaRPr lang="en-US" altLang="ja-JP" dirty="0"/>
          </a:p>
          <a:p>
            <a:r>
              <a:rPr kumimoji="1" lang="ja-JP" altLang="en-US"/>
              <a:t>・他社の方と交流しました</a:t>
            </a:r>
          </a:p>
        </p:txBody>
      </p:sp>
      <p:graphicFrame>
        <p:nvGraphicFramePr>
          <p:cNvPr id="15" name="グラフ 14">
            <a:extLst>
              <a:ext uri="{FF2B5EF4-FFF2-40B4-BE49-F238E27FC236}">
                <a16:creationId xmlns:a16="http://schemas.microsoft.com/office/drawing/2014/main" id="{9E39385C-F736-7C42-A600-A2C353E6CA9C}"/>
              </a:ext>
            </a:extLst>
          </p:cNvPr>
          <p:cNvGraphicFramePr/>
          <p:nvPr/>
        </p:nvGraphicFramePr>
        <p:xfrm>
          <a:off x="880781" y="2518753"/>
          <a:ext cx="5241180" cy="3494120"/>
        </p:xfrm>
        <a:graphic>
          <a:graphicData uri="http://schemas.openxmlformats.org/drawingml/2006/chart">
            <c:chart xmlns:c="http://schemas.openxmlformats.org/drawingml/2006/chart" xmlns:r="http://schemas.openxmlformats.org/officeDocument/2006/relationships" r:id="rId3"/>
          </a:graphicData>
        </a:graphic>
      </p:graphicFrame>
      <p:pic>
        <p:nvPicPr>
          <p:cNvPr id="7" name="図 6" descr="バーで飲んでいる人たち&#10;&#10;中程度の精度で自動的に生成された説明">
            <a:extLst>
              <a:ext uri="{FF2B5EF4-FFF2-40B4-BE49-F238E27FC236}">
                <a16:creationId xmlns:a16="http://schemas.microsoft.com/office/drawing/2014/main" id="{E1625303-94AE-FB8E-8894-C9931B49ECFA}"/>
              </a:ext>
            </a:extLst>
          </p:cNvPr>
          <p:cNvPicPr>
            <a:picLocks noChangeAspect="1"/>
          </p:cNvPicPr>
          <p:nvPr/>
        </p:nvPicPr>
        <p:blipFill>
          <a:blip r:embed="rId4"/>
          <a:stretch>
            <a:fillRect/>
          </a:stretch>
        </p:blipFill>
        <p:spPr>
          <a:xfrm>
            <a:off x="8242245" y="3675176"/>
            <a:ext cx="3111555" cy="2337697"/>
          </a:xfrm>
          <a:prstGeom prst="rect">
            <a:avLst/>
          </a:prstGeom>
        </p:spPr>
      </p:pic>
      <p:pic>
        <p:nvPicPr>
          <p:cNvPr id="10" name="図 9" descr="屋外, 建物, 人, 立つ が含まれている画像&#10;&#10;自動的に生成された説明">
            <a:extLst>
              <a:ext uri="{FF2B5EF4-FFF2-40B4-BE49-F238E27FC236}">
                <a16:creationId xmlns:a16="http://schemas.microsoft.com/office/drawing/2014/main" id="{49968C85-E983-E27D-BB3C-DE117D06EC70}"/>
              </a:ext>
            </a:extLst>
          </p:cNvPr>
          <p:cNvPicPr>
            <a:picLocks noChangeAspect="1"/>
          </p:cNvPicPr>
          <p:nvPr/>
        </p:nvPicPr>
        <p:blipFill>
          <a:blip r:embed="rId5"/>
          <a:stretch>
            <a:fillRect/>
          </a:stretch>
        </p:blipFill>
        <p:spPr>
          <a:xfrm>
            <a:off x="3761269" y="3149203"/>
            <a:ext cx="3818227" cy="2863670"/>
          </a:xfrm>
          <a:prstGeom prst="rect">
            <a:avLst/>
          </a:prstGeom>
        </p:spPr>
      </p:pic>
      <p:pic>
        <p:nvPicPr>
          <p:cNvPr id="12" name="図 11" descr="グラフィカル ユーザー インターフェイス&#10;&#10;自動的に生成された説明">
            <a:extLst>
              <a:ext uri="{FF2B5EF4-FFF2-40B4-BE49-F238E27FC236}">
                <a16:creationId xmlns:a16="http://schemas.microsoft.com/office/drawing/2014/main" id="{A1C1B90D-7D02-CD1A-1D07-523D9C209618}"/>
              </a:ext>
            </a:extLst>
          </p:cNvPr>
          <p:cNvPicPr>
            <a:picLocks noChangeAspect="1"/>
          </p:cNvPicPr>
          <p:nvPr/>
        </p:nvPicPr>
        <p:blipFill>
          <a:blip r:embed="rId6"/>
          <a:stretch>
            <a:fillRect/>
          </a:stretch>
        </p:blipFill>
        <p:spPr>
          <a:xfrm rot="5400000">
            <a:off x="276780" y="3227902"/>
            <a:ext cx="3182824" cy="2387118"/>
          </a:xfrm>
          <a:prstGeom prst="rect">
            <a:avLst/>
          </a:prstGeom>
        </p:spPr>
      </p:pic>
    </p:spTree>
    <p:extLst>
      <p:ext uri="{BB962C8B-B14F-4D97-AF65-F5344CB8AC3E}">
        <p14:creationId xmlns:p14="http://schemas.microsoft.com/office/powerpoint/2010/main" val="4088666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E91199-CADE-6973-A06B-278DFD951D5D}"/>
              </a:ext>
            </a:extLst>
          </p:cNvPr>
          <p:cNvSpPr>
            <a:spLocks noGrp="1"/>
          </p:cNvSpPr>
          <p:nvPr>
            <p:ph type="title"/>
          </p:nvPr>
        </p:nvSpPr>
        <p:spPr/>
        <p:txBody>
          <a:bodyPr/>
          <a:lstStyle/>
          <a:p>
            <a:r>
              <a:rPr kumimoji="1" lang="ja-JP" altLang="en-US" dirty="0"/>
              <a:t>ハンズオン</a:t>
            </a:r>
          </a:p>
        </p:txBody>
      </p:sp>
      <p:sp>
        <p:nvSpPr>
          <p:cNvPr id="3" name="テキスト プレースホルダー 2">
            <a:extLst>
              <a:ext uri="{FF2B5EF4-FFF2-40B4-BE49-F238E27FC236}">
                <a16:creationId xmlns:a16="http://schemas.microsoft.com/office/drawing/2014/main" id="{A3ADB5E7-9B24-120B-6ABF-1FFCBEF21AA5}"/>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577244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49AB80-3207-8FF7-D70B-DA4DD79CA9DF}"/>
              </a:ext>
            </a:extLst>
          </p:cNvPr>
          <p:cNvSpPr>
            <a:spLocks noGrp="1"/>
          </p:cNvSpPr>
          <p:nvPr>
            <p:ph type="title"/>
          </p:nvPr>
        </p:nvSpPr>
        <p:spPr/>
        <p:txBody>
          <a:bodyPr/>
          <a:lstStyle/>
          <a:p>
            <a:r>
              <a:rPr kumimoji="1" lang="ja-JP" altLang="en-US" dirty="0"/>
              <a:t>セットアップ（</a:t>
            </a:r>
            <a:r>
              <a:rPr kumimoji="1" lang="en-US" altLang="ja-JP" dirty="0"/>
              <a:t>windows</a:t>
            </a:r>
            <a:r>
              <a:rPr kumimoji="1" lang="ja-JP" altLang="en-US" dirty="0"/>
              <a:t>）</a:t>
            </a:r>
          </a:p>
        </p:txBody>
      </p:sp>
      <p:sp>
        <p:nvSpPr>
          <p:cNvPr id="3" name="コンテンツ プレースホルダー 2">
            <a:extLst>
              <a:ext uri="{FF2B5EF4-FFF2-40B4-BE49-F238E27FC236}">
                <a16:creationId xmlns:a16="http://schemas.microsoft.com/office/drawing/2014/main" id="{59D46AE5-DB0A-FC31-7DAD-AD32E76AA9D2}"/>
              </a:ext>
            </a:extLst>
          </p:cNvPr>
          <p:cNvSpPr>
            <a:spLocks noGrp="1"/>
          </p:cNvSpPr>
          <p:nvPr>
            <p:ph idx="1"/>
          </p:nvPr>
        </p:nvSpPr>
        <p:spPr/>
        <p:txBody>
          <a:bodyPr/>
          <a:lstStyle/>
          <a:p>
            <a:r>
              <a:rPr kumimoji="1" lang="en-US" altLang="ja-JP" dirty="0" err="1"/>
              <a:t>Powershell</a:t>
            </a:r>
            <a:endParaRPr kumimoji="1" lang="en-US" altLang="ja-JP" dirty="0"/>
          </a:p>
          <a:p>
            <a:r>
              <a:rPr lang="en-US" altLang="ja-JP" dirty="0" err="1"/>
              <a:t>Vscode</a:t>
            </a:r>
            <a:endParaRPr lang="en-US" altLang="ja-JP" dirty="0"/>
          </a:p>
          <a:p>
            <a:endParaRPr kumimoji="1" lang="ja-JP" altLang="en-US" dirty="0"/>
          </a:p>
        </p:txBody>
      </p:sp>
    </p:spTree>
    <p:extLst>
      <p:ext uri="{BB962C8B-B14F-4D97-AF65-F5344CB8AC3E}">
        <p14:creationId xmlns:p14="http://schemas.microsoft.com/office/powerpoint/2010/main" val="2649029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1BE89D87-2CAB-EC48-18F6-31E9E0F8C7E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altLang="ja-JP" sz="3600" kern="1200">
                <a:solidFill>
                  <a:srgbClr val="FFFFFF"/>
                </a:solidFill>
                <a:latin typeface="+mj-lt"/>
                <a:ea typeface="+mj-ea"/>
                <a:cs typeface="+mj-cs"/>
              </a:rPr>
              <a:t>Powershell</a:t>
            </a:r>
            <a:r>
              <a:rPr lang="ja-JP" altLang="en-US" sz="3600" kern="1200">
                <a:solidFill>
                  <a:srgbClr val="FFFFFF"/>
                </a:solidFill>
                <a:latin typeface="+mj-lt"/>
                <a:ea typeface="+mj-ea"/>
                <a:cs typeface="+mj-cs"/>
              </a:rPr>
              <a:t>で</a:t>
            </a:r>
            <a:r>
              <a:rPr lang="en-US" altLang="ja-JP" sz="3600" kern="1200">
                <a:solidFill>
                  <a:srgbClr val="FFFFFF"/>
                </a:solidFill>
                <a:latin typeface="+mj-lt"/>
                <a:ea typeface="+mj-ea"/>
                <a:cs typeface="+mj-cs"/>
              </a:rPr>
              <a:t>ubuntu</a:t>
            </a:r>
            <a:r>
              <a:rPr lang="ja-JP" altLang="en-US" sz="3600" kern="1200">
                <a:solidFill>
                  <a:srgbClr val="FFFFFF"/>
                </a:solidFill>
                <a:latin typeface="+mj-lt"/>
                <a:ea typeface="+mj-ea"/>
                <a:cs typeface="+mj-cs"/>
              </a:rPr>
              <a:t>追加</a:t>
            </a:r>
            <a:endParaRPr kumimoji="1" lang="en-US" altLang="ja-JP" sz="3600" kern="1200">
              <a:solidFill>
                <a:srgbClr val="FFFFFF"/>
              </a:solidFill>
              <a:latin typeface="+mj-lt"/>
              <a:ea typeface="+mj-ea"/>
              <a:cs typeface="+mj-cs"/>
            </a:endParaRPr>
          </a:p>
        </p:txBody>
      </p:sp>
      <p:pic>
        <p:nvPicPr>
          <p:cNvPr id="5" name="コンテンツ プレースホルダー 4" descr="グラフィカル ユーザー インターフェイス, アプリケーション&#10;&#10;自動的に生成された説明">
            <a:extLst>
              <a:ext uri="{FF2B5EF4-FFF2-40B4-BE49-F238E27FC236}">
                <a16:creationId xmlns:a16="http://schemas.microsoft.com/office/drawing/2014/main" id="{DED10892-B6BE-7C33-111B-BEBF357538DD}"/>
              </a:ext>
            </a:extLst>
          </p:cNvPr>
          <p:cNvPicPr>
            <a:picLocks noGrp="1" noChangeAspect="1"/>
          </p:cNvPicPr>
          <p:nvPr>
            <p:ph idx="1"/>
          </p:nvPr>
        </p:nvPicPr>
        <p:blipFill>
          <a:blip r:embed="rId2"/>
          <a:stretch>
            <a:fillRect/>
          </a:stretch>
        </p:blipFill>
        <p:spPr>
          <a:xfrm>
            <a:off x="5205571" y="643466"/>
            <a:ext cx="5924190" cy="5568739"/>
          </a:xfrm>
          <a:prstGeom prst="rect">
            <a:avLst/>
          </a:prstGeom>
        </p:spPr>
      </p:pic>
    </p:spTree>
    <p:extLst>
      <p:ext uri="{BB962C8B-B14F-4D97-AF65-F5344CB8AC3E}">
        <p14:creationId xmlns:p14="http://schemas.microsoft.com/office/powerpoint/2010/main" val="1626493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103CADE-0AE1-BED2-3C3F-D6AF275E2A8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kumimoji="1" lang="en-US" altLang="ja-JP" sz="3600" kern="1200">
                <a:solidFill>
                  <a:srgbClr val="FFFFFF"/>
                </a:solidFill>
                <a:latin typeface="+mj-lt"/>
                <a:ea typeface="+mj-ea"/>
                <a:cs typeface="+mj-cs"/>
              </a:rPr>
              <a:t>wsl</a:t>
            </a:r>
            <a:r>
              <a:rPr kumimoji="1" lang="ja-JP" altLang="en-US" sz="3600" kern="1200" dirty="0">
                <a:solidFill>
                  <a:srgbClr val="FFFFFF"/>
                </a:solidFill>
                <a:latin typeface="+mj-lt"/>
                <a:ea typeface="+mj-ea"/>
                <a:cs typeface="+mj-cs"/>
              </a:rPr>
              <a:t>インストール</a:t>
            </a:r>
          </a:p>
        </p:txBody>
      </p:sp>
      <p:pic>
        <p:nvPicPr>
          <p:cNvPr id="9" name="コンテンツ プレースホルダー 8" descr="テキスト&#10;&#10;自動的に生成された説明">
            <a:extLst>
              <a:ext uri="{FF2B5EF4-FFF2-40B4-BE49-F238E27FC236}">
                <a16:creationId xmlns:a16="http://schemas.microsoft.com/office/drawing/2014/main" id="{896E1486-1557-D846-690F-4A8370429AAD}"/>
              </a:ext>
            </a:extLst>
          </p:cNvPr>
          <p:cNvPicPr>
            <a:picLocks noGrp="1" noChangeAspect="1"/>
          </p:cNvPicPr>
          <p:nvPr>
            <p:ph idx="1"/>
          </p:nvPr>
        </p:nvPicPr>
        <p:blipFill>
          <a:blip r:embed="rId3"/>
          <a:stretch>
            <a:fillRect/>
          </a:stretch>
        </p:blipFill>
        <p:spPr>
          <a:xfrm>
            <a:off x="4777316" y="1656378"/>
            <a:ext cx="6780700" cy="3542914"/>
          </a:xfrm>
          <a:prstGeom prst="rect">
            <a:avLst/>
          </a:prstGeom>
        </p:spPr>
      </p:pic>
    </p:spTree>
    <p:extLst>
      <p:ext uri="{BB962C8B-B14F-4D97-AF65-F5344CB8AC3E}">
        <p14:creationId xmlns:p14="http://schemas.microsoft.com/office/powerpoint/2010/main" val="1249774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CF2E57-813C-F60E-BDD8-115C55C6585F}"/>
              </a:ext>
            </a:extLst>
          </p:cNvPr>
          <p:cNvSpPr>
            <a:spLocks noGrp="1"/>
          </p:cNvSpPr>
          <p:nvPr>
            <p:ph type="title"/>
          </p:nvPr>
        </p:nvSpPr>
        <p:spPr/>
        <p:txBody>
          <a:bodyPr/>
          <a:lstStyle/>
          <a:p>
            <a:r>
              <a:rPr kumimoji="1" lang="en-US" altLang="ja-JP" dirty="0"/>
              <a:t>ubuntu</a:t>
            </a:r>
            <a:r>
              <a:rPr kumimoji="1" lang="ja-JP" altLang="en-US" dirty="0"/>
              <a:t>を開く</a:t>
            </a:r>
          </a:p>
        </p:txBody>
      </p:sp>
      <p:pic>
        <p:nvPicPr>
          <p:cNvPr id="5" name="コンテンツ プレースホルダー 4" descr="グラフィカル ユーザー インターフェイス, アプリケーション&#10;&#10;自動的に生成された説明">
            <a:extLst>
              <a:ext uri="{FF2B5EF4-FFF2-40B4-BE49-F238E27FC236}">
                <a16:creationId xmlns:a16="http://schemas.microsoft.com/office/drawing/2014/main" id="{A6B29D26-5D2A-3423-B6A8-45B8E5A43A04}"/>
              </a:ext>
            </a:extLst>
          </p:cNvPr>
          <p:cNvPicPr>
            <a:picLocks noGrp="1" noChangeAspect="1"/>
          </p:cNvPicPr>
          <p:nvPr>
            <p:ph idx="1"/>
          </p:nvPr>
        </p:nvPicPr>
        <p:blipFill>
          <a:blip r:embed="rId2"/>
          <a:stretch>
            <a:fillRect/>
          </a:stretch>
        </p:blipFill>
        <p:spPr>
          <a:xfrm>
            <a:off x="3776088" y="1825625"/>
            <a:ext cx="4639824" cy="4351338"/>
          </a:xfrm>
        </p:spPr>
      </p:pic>
    </p:spTree>
    <p:extLst>
      <p:ext uri="{BB962C8B-B14F-4D97-AF65-F5344CB8AC3E}">
        <p14:creationId xmlns:p14="http://schemas.microsoft.com/office/powerpoint/2010/main" val="2853684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ECAE7A-C8E3-4F6E-2E74-87DB5F258C16}"/>
              </a:ext>
            </a:extLst>
          </p:cNvPr>
          <p:cNvSpPr>
            <a:spLocks noGrp="1"/>
          </p:cNvSpPr>
          <p:nvPr>
            <p:ph type="title"/>
          </p:nvPr>
        </p:nvSpPr>
        <p:spPr/>
        <p:txBody>
          <a:bodyPr/>
          <a:lstStyle/>
          <a:p>
            <a:r>
              <a:rPr kumimoji="1" lang="en-US" altLang="ja-JP" dirty="0"/>
              <a:t>ubuntu</a:t>
            </a:r>
            <a:r>
              <a:rPr kumimoji="1" lang="ja-JP" altLang="en-US" dirty="0"/>
              <a:t>に</a:t>
            </a:r>
            <a:r>
              <a:rPr kumimoji="1" lang="en-US" altLang="ja-JP" dirty="0"/>
              <a:t>ID</a:t>
            </a:r>
            <a:r>
              <a:rPr kumimoji="1" lang="ja-JP" altLang="en-US" dirty="0"/>
              <a:t>と</a:t>
            </a:r>
            <a:r>
              <a:rPr kumimoji="1" lang="en-US" altLang="ja-JP" dirty="0"/>
              <a:t>PW</a:t>
            </a:r>
            <a:r>
              <a:rPr kumimoji="1" lang="ja-JP" altLang="en-US" dirty="0"/>
              <a:t>を設定。</a:t>
            </a:r>
            <a:r>
              <a:rPr kumimoji="1" lang="en-US" altLang="ja-JP" dirty="0"/>
              <a:t>PC</a:t>
            </a:r>
            <a:r>
              <a:rPr kumimoji="1" lang="ja-JP" altLang="en-US" dirty="0"/>
              <a:t>再起動</a:t>
            </a:r>
          </a:p>
        </p:txBody>
      </p:sp>
      <p:pic>
        <p:nvPicPr>
          <p:cNvPr id="5" name="コンテンツ プレースホルダー 4" descr="テキスト&#10;&#10;自動的に生成された説明">
            <a:extLst>
              <a:ext uri="{FF2B5EF4-FFF2-40B4-BE49-F238E27FC236}">
                <a16:creationId xmlns:a16="http://schemas.microsoft.com/office/drawing/2014/main" id="{65C883A7-3422-3FD2-E393-F6424290B230}"/>
              </a:ext>
            </a:extLst>
          </p:cNvPr>
          <p:cNvPicPr>
            <a:picLocks noGrp="1" noChangeAspect="1"/>
          </p:cNvPicPr>
          <p:nvPr>
            <p:ph idx="1"/>
          </p:nvPr>
        </p:nvPicPr>
        <p:blipFill>
          <a:blip r:embed="rId2"/>
          <a:stretch>
            <a:fillRect/>
          </a:stretch>
        </p:blipFill>
        <p:spPr>
          <a:xfrm>
            <a:off x="3000216" y="2381961"/>
            <a:ext cx="6191568" cy="3238666"/>
          </a:xfrm>
        </p:spPr>
      </p:pic>
    </p:spTree>
    <p:extLst>
      <p:ext uri="{BB962C8B-B14F-4D97-AF65-F5344CB8AC3E}">
        <p14:creationId xmlns:p14="http://schemas.microsoft.com/office/powerpoint/2010/main" val="3041491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86F4CD-A760-C58B-730B-41CC6473FE40}"/>
              </a:ext>
            </a:extLst>
          </p:cNvPr>
          <p:cNvSpPr>
            <a:spLocks noGrp="1"/>
          </p:cNvSpPr>
          <p:nvPr>
            <p:ph type="title"/>
          </p:nvPr>
        </p:nvSpPr>
        <p:spPr/>
        <p:txBody>
          <a:bodyPr/>
          <a:lstStyle/>
          <a:p>
            <a:r>
              <a:rPr kumimoji="1" lang="en-US" altLang="ja-JP" dirty="0" err="1"/>
              <a:t>powershell</a:t>
            </a:r>
            <a:r>
              <a:rPr kumimoji="1" lang="ja-JP" altLang="en-US" dirty="0"/>
              <a:t>にてインストールできているか確認</a:t>
            </a:r>
          </a:p>
        </p:txBody>
      </p:sp>
      <p:pic>
        <p:nvPicPr>
          <p:cNvPr id="5" name="コンテンツ プレースホルダー 4" descr="テキスト&#10;&#10;自動的に生成された説明">
            <a:extLst>
              <a:ext uri="{FF2B5EF4-FFF2-40B4-BE49-F238E27FC236}">
                <a16:creationId xmlns:a16="http://schemas.microsoft.com/office/drawing/2014/main" id="{E2D35C55-0F80-D984-CA71-C6952963EEDC}"/>
              </a:ext>
            </a:extLst>
          </p:cNvPr>
          <p:cNvPicPr>
            <a:picLocks noGrp="1" noChangeAspect="1"/>
          </p:cNvPicPr>
          <p:nvPr>
            <p:ph idx="1"/>
          </p:nvPr>
        </p:nvPicPr>
        <p:blipFill>
          <a:blip r:embed="rId2"/>
          <a:stretch>
            <a:fillRect/>
          </a:stretch>
        </p:blipFill>
        <p:spPr>
          <a:xfrm>
            <a:off x="3000216" y="2385136"/>
            <a:ext cx="6191568" cy="3232316"/>
          </a:xfrm>
        </p:spPr>
      </p:pic>
    </p:spTree>
    <p:extLst>
      <p:ext uri="{BB962C8B-B14F-4D97-AF65-F5344CB8AC3E}">
        <p14:creationId xmlns:p14="http://schemas.microsoft.com/office/powerpoint/2010/main" val="1887950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B0DE54-225E-3132-9016-CDAF7FAF2FF3}"/>
              </a:ext>
            </a:extLst>
          </p:cNvPr>
          <p:cNvSpPr>
            <a:spLocks noGrp="1"/>
          </p:cNvSpPr>
          <p:nvPr>
            <p:ph type="title"/>
          </p:nvPr>
        </p:nvSpPr>
        <p:spPr/>
        <p:txBody>
          <a:bodyPr>
            <a:normAutofit/>
          </a:bodyPr>
          <a:lstStyle/>
          <a:p>
            <a:r>
              <a:rPr kumimoji="1" lang="en-US" altLang="ja-JP" dirty="0" err="1"/>
              <a:t>vscode</a:t>
            </a:r>
            <a:r>
              <a:rPr kumimoji="1" lang="ja-JP" altLang="en-US" dirty="0"/>
              <a:t>のインストール</a:t>
            </a:r>
            <a:r>
              <a:rPr kumimoji="1" lang="en-US" altLang="ja-JP" dirty="0">
                <a:hlinkClick r:id="rId3"/>
              </a:rPr>
              <a:t>https://code.visualstudio.com/</a:t>
            </a:r>
            <a:endParaRPr kumimoji="1" lang="ja-JP" altLang="en-US" dirty="0"/>
          </a:p>
        </p:txBody>
      </p:sp>
      <p:pic>
        <p:nvPicPr>
          <p:cNvPr id="7" name="コンテンツ プレースホルダー 6" descr="グラフィカル ユーザー インターフェイス, テキスト, アプリケーション&#10;&#10;自動的に生成された説明">
            <a:extLst>
              <a:ext uri="{FF2B5EF4-FFF2-40B4-BE49-F238E27FC236}">
                <a16:creationId xmlns:a16="http://schemas.microsoft.com/office/drawing/2014/main" id="{7F44EDE6-11A9-1AE4-4810-ECCF9E229493}"/>
              </a:ext>
            </a:extLst>
          </p:cNvPr>
          <p:cNvPicPr>
            <a:picLocks noGrp="1" noChangeAspect="1"/>
          </p:cNvPicPr>
          <p:nvPr>
            <p:ph idx="1"/>
          </p:nvPr>
        </p:nvPicPr>
        <p:blipFill>
          <a:blip r:embed="rId4"/>
          <a:stretch>
            <a:fillRect/>
          </a:stretch>
        </p:blipFill>
        <p:spPr>
          <a:xfrm>
            <a:off x="2353732" y="1825625"/>
            <a:ext cx="7484535" cy="4351338"/>
          </a:xfrm>
        </p:spPr>
      </p:pic>
    </p:spTree>
    <p:extLst>
      <p:ext uri="{BB962C8B-B14F-4D97-AF65-F5344CB8AC3E}">
        <p14:creationId xmlns:p14="http://schemas.microsoft.com/office/powerpoint/2010/main" val="2335981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6C4118A-B523-45D9-B427-8E05B2DEA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3" name="タイトル 2">
            <a:extLst>
              <a:ext uri="{FF2B5EF4-FFF2-40B4-BE49-F238E27FC236}">
                <a16:creationId xmlns:a16="http://schemas.microsoft.com/office/drawing/2014/main" id="{581497DC-BEAF-2C4B-89E0-C9A914418EB9}"/>
              </a:ext>
            </a:extLst>
          </p:cNvPr>
          <p:cNvSpPr>
            <a:spLocks noGrp="1"/>
          </p:cNvSpPr>
          <p:nvPr>
            <p:ph type="title"/>
          </p:nvPr>
        </p:nvSpPr>
        <p:spPr>
          <a:xfrm>
            <a:off x="836676" y="557189"/>
            <a:ext cx="4899039" cy="3346901"/>
          </a:xfrm>
          <a:noFill/>
        </p:spPr>
        <p:txBody>
          <a:bodyPr vert="horz" lIns="91440" tIns="45720" rIns="91440" bIns="45720" rtlCol="0" anchor="b">
            <a:normAutofit/>
          </a:bodyPr>
          <a:lstStyle/>
          <a:p>
            <a:r>
              <a:rPr kumimoji="1" lang="en-US" altLang="ja-JP" sz="5200"/>
              <a:t>NICAR</a:t>
            </a:r>
            <a:r>
              <a:rPr kumimoji="1" lang="ja-JP" altLang="en-US" sz="5200"/>
              <a:t>とは</a:t>
            </a:r>
          </a:p>
        </p:txBody>
      </p:sp>
      <p:sp>
        <p:nvSpPr>
          <p:cNvPr id="6" name="テキスト プレースホルダー 5">
            <a:extLst>
              <a:ext uri="{FF2B5EF4-FFF2-40B4-BE49-F238E27FC236}">
                <a16:creationId xmlns:a16="http://schemas.microsoft.com/office/drawing/2014/main" id="{CCE15EE2-684C-EC49-865C-D46560296556}"/>
              </a:ext>
            </a:extLst>
          </p:cNvPr>
          <p:cNvSpPr>
            <a:spLocks noGrp="1"/>
          </p:cNvSpPr>
          <p:nvPr>
            <p:ph type="body" sz="quarter" idx="12"/>
          </p:nvPr>
        </p:nvSpPr>
        <p:spPr>
          <a:xfrm>
            <a:off x="836676" y="4068287"/>
            <a:ext cx="4899039" cy="2060799"/>
          </a:xfrm>
          <a:noFill/>
        </p:spPr>
        <p:txBody>
          <a:bodyPr vert="horz" lIns="91440" tIns="45720" rIns="91440" bIns="45720" rtlCol="0">
            <a:noAutofit/>
          </a:bodyPr>
          <a:lstStyle/>
          <a:p>
            <a:pPr>
              <a:lnSpc>
                <a:spcPct val="100000"/>
              </a:lnSpc>
              <a:spcBef>
                <a:spcPts val="1000"/>
              </a:spcBef>
            </a:pPr>
            <a:r>
              <a:rPr lang="ja-JP" altLang="en-US" sz="1400">
                <a:latin typeface="Yu Gothic" panose="020B0400000000000000" pitchFamily="34" charset="-128"/>
                <a:ea typeface="Yu Gothic" panose="020B0400000000000000" pitchFamily="34" charset="-128"/>
              </a:rPr>
              <a:t>・</a:t>
            </a:r>
            <a:r>
              <a:rPr lang="en-US" altLang="ja-JP" sz="1400" dirty="0">
                <a:latin typeface="Yu Gothic" panose="020B0400000000000000" pitchFamily="34" charset="-128"/>
                <a:ea typeface="Yu Gothic" panose="020B0400000000000000" pitchFamily="34" charset="-128"/>
              </a:rPr>
              <a:t>National Institute for Computer-Assisted Reporting</a:t>
            </a:r>
          </a:p>
          <a:p>
            <a:pPr>
              <a:lnSpc>
                <a:spcPct val="100000"/>
              </a:lnSpc>
              <a:spcBef>
                <a:spcPts val="1000"/>
              </a:spcBef>
            </a:pPr>
            <a:r>
              <a:rPr lang="ja-JP" altLang="en-US" sz="1400">
                <a:latin typeface="Yu Gothic" panose="020B0400000000000000" pitchFamily="34" charset="-128"/>
                <a:ea typeface="Yu Gothic" panose="020B0400000000000000" pitchFamily="34" charset="-128"/>
              </a:rPr>
              <a:t>・</a:t>
            </a:r>
            <a:r>
              <a:rPr lang="en-US" altLang="ja-JP" sz="1400" dirty="0">
                <a:latin typeface="Yu Gothic" panose="020B0400000000000000" pitchFamily="34" charset="-128"/>
                <a:ea typeface="Yu Gothic" panose="020B0400000000000000" pitchFamily="34" charset="-128"/>
              </a:rPr>
              <a:t>1989</a:t>
            </a:r>
            <a:r>
              <a:rPr lang="ja-JP" altLang="en-US" sz="1400">
                <a:latin typeface="Yu Gothic" panose="020B0400000000000000" pitchFamily="34" charset="-128"/>
                <a:ea typeface="Yu Gothic" panose="020B0400000000000000" pitchFamily="34" charset="-128"/>
              </a:rPr>
              <a:t>年に設立された</a:t>
            </a:r>
            <a:r>
              <a:rPr lang="en-US" altLang="ja-JP" sz="1400" dirty="0">
                <a:latin typeface="Yu Gothic" panose="020B0400000000000000" pitchFamily="34" charset="-128"/>
                <a:ea typeface="Yu Gothic" panose="020B0400000000000000" pitchFamily="34" charset="-128"/>
              </a:rPr>
              <a:t>IRE</a:t>
            </a:r>
            <a:r>
              <a:rPr lang="ja-JP" altLang="en-US" sz="1400">
                <a:latin typeface="Yu Gothic" panose="020B0400000000000000" pitchFamily="34" charset="-128"/>
                <a:ea typeface="Yu Gothic" panose="020B0400000000000000" pitchFamily="34" charset="-128"/>
              </a:rPr>
              <a:t>のプログラム</a:t>
            </a:r>
            <a:endParaRPr lang="en-US" altLang="ja-JP" sz="1400" dirty="0">
              <a:latin typeface="Yu Gothic" panose="020B0400000000000000" pitchFamily="34" charset="-128"/>
              <a:ea typeface="Yu Gothic" panose="020B0400000000000000" pitchFamily="34" charset="-128"/>
            </a:endParaRPr>
          </a:p>
          <a:p>
            <a:pPr>
              <a:lnSpc>
                <a:spcPct val="100000"/>
              </a:lnSpc>
              <a:spcBef>
                <a:spcPts val="1000"/>
              </a:spcBef>
            </a:pPr>
            <a:r>
              <a:rPr lang="ja-JP" altLang="en-US" sz="1400">
                <a:latin typeface="Yu Gothic" panose="020B0400000000000000" pitchFamily="34" charset="-128"/>
                <a:ea typeface="Yu Gothic" panose="020B0400000000000000" pitchFamily="34" charset="-128"/>
              </a:rPr>
              <a:t>・ジャーナリズム、特にデータジャーナリズムにおいて卓越したものを生み出し育てていくのがミッション</a:t>
            </a:r>
            <a:endParaRPr lang="en-US" altLang="ja-JP" sz="1400" dirty="0">
              <a:latin typeface="Yu Gothic" panose="020B0400000000000000" pitchFamily="34" charset="-128"/>
              <a:ea typeface="Yu Gothic" panose="020B0400000000000000" pitchFamily="34" charset="-128"/>
            </a:endParaRPr>
          </a:p>
          <a:p>
            <a:pPr>
              <a:lnSpc>
                <a:spcPct val="100000"/>
              </a:lnSpc>
              <a:spcBef>
                <a:spcPts val="1000"/>
              </a:spcBef>
            </a:pPr>
            <a:r>
              <a:rPr lang="ja-JP" altLang="en-US" sz="1400">
                <a:latin typeface="Yu Gothic" panose="020B0400000000000000" pitchFamily="34" charset="-128"/>
                <a:ea typeface="Yu Gothic" panose="020B0400000000000000" pitchFamily="34" charset="-128"/>
              </a:rPr>
              <a:t>・政府のデータセットを報道向けに提供</a:t>
            </a:r>
            <a:endParaRPr lang="en-US" altLang="ja-JP" sz="1400" dirty="0">
              <a:latin typeface="Yu Gothic" panose="020B0400000000000000" pitchFamily="34" charset="-128"/>
              <a:ea typeface="Yu Gothic" panose="020B0400000000000000" pitchFamily="34" charset="-128"/>
            </a:endParaRPr>
          </a:p>
          <a:p>
            <a:pPr>
              <a:lnSpc>
                <a:spcPct val="100000"/>
              </a:lnSpc>
              <a:spcBef>
                <a:spcPts val="1000"/>
              </a:spcBef>
            </a:pPr>
            <a:r>
              <a:rPr lang="ja-JP" altLang="en-US" sz="1400">
                <a:latin typeface="Yu Gothic" panose="020B0400000000000000" pitchFamily="34" charset="-128"/>
                <a:ea typeface="Yu Gothic" panose="020B0400000000000000" pitchFamily="34" charset="-128"/>
              </a:rPr>
              <a:t>・データの取得、クレンジング、分析に関する研修の実施</a:t>
            </a:r>
            <a:endParaRPr lang="en-US" altLang="ja-JP" sz="1400" dirty="0">
              <a:latin typeface="Yu Gothic" panose="020B0400000000000000" pitchFamily="34" charset="-128"/>
              <a:ea typeface="Yu Gothic" panose="020B0400000000000000" pitchFamily="34" charset="-128"/>
            </a:endParaRPr>
          </a:p>
          <a:p>
            <a:pPr>
              <a:lnSpc>
                <a:spcPct val="100000"/>
              </a:lnSpc>
              <a:spcBef>
                <a:spcPts val="1000"/>
              </a:spcBef>
            </a:pPr>
            <a:endParaRPr lang="en-US" altLang="ja-JP" sz="1400" dirty="0">
              <a:latin typeface="Yu Gothic" panose="020B0400000000000000" pitchFamily="34" charset="-128"/>
              <a:ea typeface="Yu Gothic" panose="020B0400000000000000" pitchFamily="34" charset="-128"/>
            </a:endParaRPr>
          </a:p>
        </p:txBody>
      </p:sp>
      <p:pic>
        <p:nvPicPr>
          <p:cNvPr id="12" name="図 11" descr="コンピューターのスクリーンショット&#10;&#10;中程度の精度で自動的に生成された説明">
            <a:extLst>
              <a:ext uri="{FF2B5EF4-FFF2-40B4-BE49-F238E27FC236}">
                <a16:creationId xmlns:a16="http://schemas.microsoft.com/office/drawing/2014/main" id="{4DA24CDB-51A3-487D-F382-713077B54F1B}"/>
              </a:ext>
            </a:extLst>
          </p:cNvPr>
          <p:cNvPicPr>
            <a:picLocks noChangeAspect="1"/>
          </p:cNvPicPr>
          <p:nvPr/>
        </p:nvPicPr>
        <p:blipFill rotWithShape="1">
          <a:blip r:embed="rId3"/>
          <a:srcRect l="7178" r="8580" b="-1"/>
          <a:stretch/>
        </p:blipFill>
        <p:spPr>
          <a:xfrm rot="5400000">
            <a:off x="5719826" y="376172"/>
            <a:ext cx="6858000" cy="6105655"/>
          </a:xfrm>
          <a:prstGeom prst="rect">
            <a:avLst/>
          </a:prstGeom>
        </p:spPr>
      </p:pic>
      <p:sp>
        <p:nvSpPr>
          <p:cNvPr id="4" name="フッター プレースホルダー 3">
            <a:extLst>
              <a:ext uri="{FF2B5EF4-FFF2-40B4-BE49-F238E27FC236}">
                <a16:creationId xmlns:a16="http://schemas.microsoft.com/office/drawing/2014/main" id="{0343BC47-4BA9-C546-BFD1-754183E7B2E9}"/>
              </a:ext>
            </a:extLst>
          </p:cNvPr>
          <p:cNvSpPr>
            <a:spLocks noGrp="1"/>
          </p:cNvSpPr>
          <p:nvPr>
            <p:ph type="ftr" sz="quarter" idx="10"/>
          </p:nvPr>
        </p:nvSpPr>
        <p:spPr>
          <a:xfrm>
            <a:off x="6264635" y="6356350"/>
            <a:ext cx="3713869" cy="365125"/>
          </a:xfrm>
        </p:spPr>
        <p:txBody>
          <a:bodyPr vert="horz" lIns="91440" tIns="45720" rIns="91440" bIns="45720" rtlCol="0" anchor="ctr">
            <a:normAutofit/>
          </a:bodyPr>
          <a:lstStyle/>
          <a:p>
            <a:pPr algn="l">
              <a:spcAft>
                <a:spcPts val="600"/>
              </a:spcAft>
              <a:defRPr/>
            </a:pPr>
            <a:r>
              <a:rPr kumimoji="0" lang="en-US" altLang="ja-JP" sz="1100" kern="1200">
                <a:solidFill>
                  <a:srgbClr val="FFFFFF"/>
                </a:solidFill>
                <a:latin typeface="Calibri" panose="020F0502020204030204"/>
                <a:ea typeface="+mn-ea"/>
                <a:cs typeface="+mn-cs"/>
              </a:rPr>
              <a:t>©︎ 2019 Nikkei Business Publications, Inc. All rights reserved.</a:t>
            </a:r>
          </a:p>
        </p:txBody>
      </p:sp>
      <p:sp>
        <p:nvSpPr>
          <p:cNvPr id="5" name="スライド番号プレースホルダー 4">
            <a:extLst>
              <a:ext uri="{FF2B5EF4-FFF2-40B4-BE49-F238E27FC236}">
                <a16:creationId xmlns:a16="http://schemas.microsoft.com/office/drawing/2014/main" id="{8D9DB97F-20DE-AB4C-9F41-FB885E540249}"/>
              </a:ext>
            </a:extLst>
          </p:cNvPr>
          <p:cNvSpPr>
            <a:spLocks noGrp="1"/>
          </p:cNvSpPr>
          <p:nvPr>
            <p:ph type="sldNum" sz="quarter" idx="11"/>
          </p:nvPr>
        </p:nvSpPr>
        <p:spPr>
          <a:xfrm>
            <a:off x="10193124" y="6356350"/>
            <a:ext cx="1160675" cy="365125"/>
          </a:xfrm>
        </p:spPr>
        <p:txBody>
          <a:bodyPr vert="horz" lIns="91440" tIns="45720" rIns="91440" bIns="45720" rtlCol="0" anchor="ctr">
            <a:normAutofit/>
          </a:bodyPr>
          <a:lstStyle/>
          <a:p>
            <a:pPr>
              <a:spcAft>
                <a:spcPts val="600"/>
              </a:spcAft>
              <a:defRPr/>
            </a:pPr>
            <a:fld id="{E4B4ABA1-4B30-41A0-8969-7F9F8011E210}" type="slidenum">
              <a:rPr kumimoji="0" lang="en-US" altLang="ja-JP">
                <a:solidFill>
                  <a:srgbClr val="FFFFFF"/>
                </a:solidFill>
                <a:latin typeface="Calibri" panose="020F0502020204030204"/>
              </a:rPr>
              <a:pPr>
                <a:spcAft>
                  <a:spcPts val="600"/>
                </a:spcAft>
                <a:defRPr/>
              </a:pPr>
              <a:t>2</a:t>
            </a:fld>
            <a:endParaRPr kumimoji="0" lang="en-US" altLang="ja-JP">
              <a:solidFill>
                <a:srgbClr val="FFFFFF"/>
              </a:solidFill>
              <a:latin typeface="Calibri" panose="020F0502020204030204"/>
            </a:endParaRPr>
          </a:p>
        </p:txBody>
      </p:sp>
    </p:spTree>
    <p:extLst>
      <p:ext uri="{BB962C8B-B14F-4D97-AF65-F5344CB8AC3E}">
        <p14:creationId xmlns:p14="http://schemas.microsoft.com/office/powerpoint/2010/main" val="2147686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7B02F7-653D-52C8-7E5A-9DFAD89991E7}"/>
              </a:ext>
            </a:extLst>
          </p:cNvPr>
          <p:cNvSpPr>
            <a:spLocks noGrp="1"/>
          </p:cNvSpPr>
          <p:nvPr>
            <p:ph type="title"/>
          </p:nvPr>
        </p:nvSpPr>
        <p:spPr/>
        <p:txBody>
          <a:bodyPr/>
          <a:lstStyle/>
          <a:p>
            <a:r>
              <a:rPr kumimoji="1" lang="en-US" altLang="ja-JP" dirty="0" err="1"/>
              <a:t>vscode</a:t>
            </a:r>
            <a:r>
              <a:rPr kumimoji="1" lang="ja-JP" altLang="en-US" dirty="0"/>
              <a:t>を起動</a:t>
            </a:r>
          </a:p>
        </p:txBody>
      </p:sp>
      <p:pic>
        <p:nvPicPr>
          <p:cNvPr id="5" name="コンテンツ プレースホルダー 4" descr="モニター画面に映るウェブサイトのスクリーンショット&#10;&#10;自動的に生成された説明">
            <a:extLst>
              <a:ext uri="{FF2B5EF4-FFF2-40B4-BE49-F238E27FC236}">
                <a16:creationId xmlns:a16="http://schemas.microsoft.com/office/drawing/2014/main" id="{92454ECB-9636-3761-5065-A74A30E404FA}"/>
              </a:ext>
            </a:extLst>
          </p:cNvPr>
          <p:cNvPicPr>
            <a:picLocks noGrp="1" noChangeAspect="1"/>
          </p:cNvPicPr>
          <p:nvPr>
            <p:ph idx="1"/>
          </p:nvPr>
        </p:nvPicPr>
        <p:blipFill>
          <a:blip r:embed="rId3"/>
          <a:stretch>
            <a:fillRect/>
          </a:stretch>
        </p:blipFill>
        <p:spPr>
          <a:xfrm>
            <a:off x="2532948" y="1825625"/>
            <a:ext cx="7126103" cy="4351338"/>
          </a:xfrm>
        </p:spPr>
      </p:pic>
    </p:spTree>
    <p:extLst>
      <p:ext uri="{BB962C8B-B14F-4D97-AF65-F5344CB8AC3E}">
        <p14:creationId xmlns:p14="http://schemas.microsoft.com/office/powerpoint/2010/main" val="84343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4D8860-E3E3-3751-0238-88F77E25C409}"/>
              </a:ext>
            </a:extLst>
          </p:cNvPr>
          <p:cNvSpPr>
            <a:spLocks noGrp="1"/>
          </p:cNvSpPr>
          <p:nvPr>
            <p:ph type="title"/>
          </p:nvPr>
        </p:nvSpPr>
        <p:spPr/>
        <p:txBody>
          <a:bodyPr/>
          <a:lstStyle/>
          <a:p>
            <a:r>
              <a:rPr kumimoji="1" lang="en-US" altLang="ja-JP" dirty="0"/>
              <a:t>Open folder</a:t>
            </a:r>
            <a:r>
              <a:rPr kumimoji="1" lang="ja-JP" altLang="en-US" dirty="0"/>
              <a:t>からダウンロードしたリポジトリを開く</a:t>
            </a:r>
          </a:p>
        </p:txBody>
      </p:sp>
      <p:pic>
        <p:nvPicPr>
          <p:cNvPr id="5" name="コンテンツ プレースホルダー 4" descr="携帯電話の画面のスクリーンショット&#10;&#10;自動的に生成された説明">
            <a:extLst>
              <a:ext uri="{FF2B5EF4-FFF2-40B4-BE49-F238E27FC236}">
                <a16:creationId xmlns:a16="http://schemas.microsoft.com/office/drawing/2014/main" id="{B03517B2-4291-DEDD-2087-57376C3D7B0D}"/>
              </a:ext>
            </a:extLst>
          </p:cNvPr>
          <p:cNvPicPr>
            <a:picLocks noGrp="1" noChangeAspect="1"/>
          </p:cNvPicPr>
          <p:nvPr>
            <p:ph idx="1"/>
          </p:nvPr>
        </p:nvPicPr>
        <p:blipFill>
          <a:blip r:embed="rId3"/>
          <a:stretch>
            <a:fillRect/>
          </a:stretch>
        </p:blipFill>
        <p:spPr>
          <a:xfrm>
            <a:off x="2520182" y="1825625"/>
            <a:ext cx="7151635" cy="4351338"/>
          </a:xfrm>
        </p:spPr>
      </p:pic>
    </p:spTree>
    <p:extLst>
      <p:ext uri="{BB962C8B-B14F-4D97-AF65-F5344CB8AC3E}">
        <p14:creationId xmlns:p14="http://schemas.microsoft.com/office/powerpoint/2010/main" val="3931686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681CAA-FD94-9A59-A60A-0C3CEB800E18}"/>
              </a:ext>
            </a:extLst>
          </p:cNvPr>
          <p:cNvSpPr>
            <a:spLocks noGrp="1"/>
          </p:cNvSpPr>
          <p:nvPr>
            <p:ph type="title"/>
          </p:nvPr>
        </p:nvSpPr>
        <p:spPr/>
        <p:txBody>
          <a:bodyPr/>
          <a:lstStyle/>
          <a:p>
            <a:endParaRPr kumimoji="1" lang="ja-JP" altLang="en-US"/>
          </a:p>
        </p:txBody>
      </p:sp>
      <p:pic>
        <p:nvPicPr>
          <p:cNvPr id="5" name="コンテンツ プレースホルダー 4" descr="グラフィカル ユーザー インターフェイス, テキスト&#10;&#10;自動的に生成された説明">
            <a:extLst>
              <a:ext uri="{FF2B5EF4-FFF2-40B4-BE49-F238E27FC236}">
                <a16:creationId xmlns:a16="http://schemas.microsoft.com/office/drawing/2014/main" id="{2BB95145-7C50-AD56-B451-BC98065CCD6A}"/>
              </a:ext>
            </a:extLst>
          </p:cNvPr>
          <p:cNvPicPr>
            <a:picLocks noGrp="1" noChangeAspect="1"/>
          </p:cNvPicPr>
          <p:nvPr>
            <p:ph idx="1"/>
          </p:nvPr>
        </p:nvPicPr>
        <p:blipFill>
          <a:blip r:embed="rId2"/>
          <a:stretch>
            <a:fillRect/>
          </a:stretch>
        </p:blipFill>
        <p:spPr>
          <a:xfrm>
            <a:off x="2699750" y="1825625"/>
            <a:ext cx="6792500" cy="4351338"/>
          </a:xfrm>
        </p:spPr>
      </p:pic>
    </p:spTree>
    <p:extLst>
      <p:ext uri="{BB962C8B-B14F-4D97-AF65-F5344CB8AC3E}">
        <p14:creationId xmlns:p14="http://schemas.microsoft.com/office/powerpoint/2010/main" val="262093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9132DF-0659-96AD-2561-9567632A83FB}"/>
              </a:ext>
            </a:extLst>
          </p:cNvPr>
          <p:cNvSpPr>
            <a:spLocks noGrp="1"/>
          </p:cNvSpPr>
          <p:nvPr>
            <p:ph type="title"/>
          </p:nvPr>
        </p:nvSpPr>
        <p:spPr/>
        <p:txBody>
          <a:bodyPr/>
          <a:lstStyle/>
          <a:p>
            <a:r>
              <a:rPr kumimoji="1" lang="en-US" altLang="ja-JP" dirty="0" err="1"/>
              <a:t>Vscode</a:t>
            </a:r>
            <a:r>
              <a:rPr kumimoji="1" lang="ja-JP" altLang="en-US" dirty="0"/>
              <a:t>のターミナルを開く</a:t>
            </a:r>
          </a:p>
        </p:txBody>
      </p:sp>
      <p:pic>
        <p:nvPicPr>
          <p:cNvPr id="5" name="コンテンツ プレースホルダー 4" descr="モニター画面に映る文字のスクリーンショット&#10;&#10;自動的に生成された説明">
            <a:extLst>
              <a:ext uri="{FF2B5EF4-FFF2-40B4-BE49-F238E27FC236}">
                <a16:creationId xmlns:a16="http://schemas.microsoft.com/office/drawing/2014/main" id="{56C1CE4B-B181-2E04-0A19-602C76C00691}"/>
              </a:ext>
            </a:extLst>
          </p:cNvPr>
          <p:cNvPicPr>
            <a:picLocks noGrp="1" noChangeAspect="1"/>
          </p:cNvPicPr>
          <p:nvPr>
            <p:ph idx="1"/>
          </p:nvPr>
        </p:nvPicPr>
        <p:blipFill>
          <a:blip r:embed="rId2"/>
          <a:stretch>
            <a:fillRect/>
          </a:stretch>
        </p:blipFill>
        <p:spPr>
          <a:xfrm>
            <a:off x="3021294" y="1825625"/>
            <a:ext cx="6149411" cy="4351338"/>
          </a:xfrm>
        </p:spPr>
      </p:pic>
    </p:spTree>
    <p:extLst>
      <p:ext uri="{BB962C8B-B14F-4D97-AF65-F5344CB8AC3E}">
        <p14:creationId xmlns:p14="http://schemas.microsoft.com/office/powerpoint/2010/main" val="2086191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B60ED2-D9F2-3C72-B5BC-3F081D540D68}"/>
              </a:ext>
            </a:extLst>
          </p:cNvPr>
          <p:cNvSpPr>
            <a:spLocks noGrp="1"/>
          </p:cNvSpPr>
          <p:nvPr>
            <p:ph type="title"/>
          </p:nvPr>
        </p:nvSpPr>
        <p:spPr/>
        <p:txBody>
          <a:bodyPr/>
          <a:lstStyle/>
          <a:p>
            <a:r>
              <a:rPr lang="en-US" altLang="ja-JP" dirty="0" err="1"/>
              <a:t>Vscode</a:t>
            </a:r>
            <a:r>
              <a:rPr lang="ja-JP" altLang="en-US" dirty="0"/>
              <a:t>の</a:t>
            </a:r>
            <a:r>
              <a:rPr lang="en-US" altLang="ja-JP" dirty="0"/>
              <a:t>terminal</a:t>
            </a:r>
            <a:r>
              <a:rPr lang="ja-JP" altLang="en-US" dirty="0"/>
              <a:t>を</a:t>
            </a:r>
            <a:r>
              <a:rPr lang="en-US" altLang="ja-JP" dirty="0"/>
              <a:t>ubuntu</a:t>
            </a:r>
            <a:r>
              <a:rPr lang="ja-JP" altLang="en-US" dirty="0"/>
              <a:t>に変更　</a:t>
            </a:r>
            <a:r>
              <a:rPr lang="en-US" altLang="ja-JP" dirty="0" err="1"/>
              <a:t>linux</a:t>
            </a:r>
            <a:r>
              <a:rPr lang="ja-JP" altLang="en-US" dirty="0"/>
              <a:t>コマンドが使用可能になる</a:t>
            </a:r>
            <a:endParaRPr kumimoji="1" lang="ja-JP" altLang="en-US" dirty="0"/>
          </a:p>
        </p:txBody>
      </p:sp>
      <p:pic>
        <p:nvPicPr>
          <p:cNvPr id="9" name="コンテンツ プレースホルダー 8" descr="グラフィカル ユーザー インターフェイス, テキスト&#10;&#10;自動的に生成された説明">
            <a:extLst>
              <a:ext uri="{FF2B5EF4-FFF2-40B4-BE49-F238E27FC236}">
                <a16:creationId xmlns:a16="http://schemas.microsoft.com/office/drawing/2014/main" id="{49801E43-9102-B474-8BB9-DD76A824E521}"/>
              </a:ext>
            </a:extLst>
          </p:cNvPr>
          <p:cNvPicPr>
            <a:picLocks noGrp="1" noChangeAspect="1"/>
          </p:cNvPicPr>
          <p:nvPr>
            <p:ph idx="1"/>
          </p:nvPr>
        </p:nvPicPr>
        <p:blipFill>
          <a:blip r:embed="rId3"/>
          <a:stretch>
            <a:fillRect/>
          </a:stretch>
        </p:blipFill>
        <p:spPr>
          <a:xfrm>
            <a:off x="2714153" y="2400870"/>
            <a:ext cx="6763694" cy="3200847"/>
          </a:xfrm>
        </p:spPr>
      </p:pic>
    </p:spTree>
    <p:extLst>
      <p:ext uri="{BB962C8B-B14F-4D97-AF65-F5344CB8AC3E}">
        <p14:creationId xmlns:p14="http://schemas.microsoft.com/office/powerpoint/2010/main" val="41759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FC9118-DBD9-5CE2-21B7-D164A09427A9}"/>
              </a:ext>
            </a:extLst>
          </p:cNvPr>
          <p:cNvSpPr>
            <a:spLocks noGrp="1"/>
          </p:cNvSpPr>
          <p:nvPr>
            <p:ph type="title"/>
          </p:nvPr>
        </p:nvSpPr>
        <p:spPr/>
        <p:txBody>
          <a:bodyPr/>
          <a:lstStyle/>
          <a:p>
            <a:endParaRPr kumimoji="1" lang="ja-JP" altLang="en-US"/>
          </a:p>
        </p:txBody>
      </p:sp>
      <p:pic>
        <p:nvPicPr>
          <p:cNvPr id="5" name="コンテンツ プレースホルダー 4" descr="テキスト&#10;&#10;自動的に生成された説明">
            <a:extLst>
              <a:ext uri="{FF2B5EF4-FFF2-40B4-BE49-F238E27FC236}">
                <a16:creationId xmlns:a16="http://schemas.microsoft.com/office/drawing/2014/main" id="{8199F78E-FB8D-1466-477F-05F4F930A0E7}"/>
              </a:ext>
            </a:extLst>
          </p:cNvPr>
          <p:cNvPicPr>
            <a:picLocks noGrp="1" noChangeAspect="1"/>
          </p:cNvPicPr>
          <p:nvPr>
            <p:ph idx="1"/>
          </p:nvPr>
        </p:nvPicPr>
        <p:blipFill>
          <a:blip r:embed="rId2"/>
          <a:stretch>
            <a:fillRect/>
          </a:stretch>
        </p:blipFill>
        <p:spPr>
          <a:xfrm>
            <a:off x="2252126" y="2415160"/>
            <a:ext cx="7687748" cy="3172268"/>
          </a:xfrm>
        </p:spPr>
      </p:pic>
    </p:spTree>
    <p:extLst>
      <p:ext uri="{BB962C8B-B14F-4D97-AF65-F5344CB8AC3E}">
        <p14:creationId xmlns:p14="http://schemas.microsoft.com/office/powerpoint/2010/main" val="1050356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B305BD-E156-C3B9-54E0-84A68A13674C}"/>
              </a:ext>
            </a:extLst>
          </p:cNvPr>
          <p:cNvSpPr>
            <a:spLocks noGrp="1"/>
          </p:cNvSpPr>
          <p:nvPr>
            <p:ph type="title"/>
          </p:nvPr>
        </p:nvSpPr>
        <p:spPr/>
        <p:txBody>
          <a:bodyPr>
            <a:normAutofit/>
          </a:bodyPr>
          <a:lstStyle/>
          <a:p>
            <a:r>
              <a:rPr lang="en-US" altLang="ja-JP" b="0" dirty="0">
                <a:solidFill>
                  <a:srgbClr val="D4D4D4"/>
                </a:solidFill>
                <a:effectLst/>
                <a:latin typeface="Consolas" panose="020B0609020204030204" pitchFamily="49" charset="0"/>
              </a:rPr>
              <a:t>bin/setup_class.sh</a:t>
            </a:r>
            <a:br>
              <a:rPr lang="en-US" altLang="ja-JP" b="0" dirty="0">
                <a:solidFill>
                  <a:srgbClr val="D4D4D4"/>
                </a:solidFill>
                <a:effectLst/>
                <a:latin typeface="Consolas" panose="020B0609020204030204" pitchFamily="49" charset="0"/>
              </a:rPr>
            </a:br>
            <a:endParaRPr kumimoji="1" lang="ja-JP" altLang="en-US" dirty="0"/>
          </a:p>
        </p:txBody>
      </p:sp>
      <p:pic>
        <p:nvPicPr>
          <p:cNvPr id="5" name="コンテンツ プレースホルダー 4" descr="テキスト&#10;&#10;自動的に生成された説明">
            <a:extLst>
              <a:ext uri="{FF2B5EF4-FFF2-40B4-BE49-F238E27FC236}">
                <a16:creationId xmlns:a16="http://schemas.microsoft.com/office/drawing/2014/main" id="{34467623-A23A-F7E4-AC7E-49B7CA13A397}"/>
              </a:ext>
            </a:extLst>
          </p:cNvPr>
          <p:cNvPicPr>
            <a:picLocks noGrp="1" noChangeAspect="1"/>
          </p:cNvPicPr>
          <p:nvPr>
            <p:ph idx="1"/>
          </p:nvPr>
        </p:nvPicPr>
        <p:blipFill>
          <a:blip r:embed="rId2"/>
          <a:stretch>
            <a:fillRect/>
          </a:stretch>
        </p:blipFill>
        <p:spPr>
          <a:xfrm>
            <a:off x="2242599" y="2405634"/>
            <a:ext cx="7706801" cy="3191320"/>
          </a:xfrm>
        </p:spPr>
      </p:pic>
    </p:spTree>
    <p:extLst>
      <p:ext uri="{BB962C8B-B14F-4D97-AF65-F5344CB8AC3E}">
        <p14:creationId xmlns:p14="http://schemas.microsoft.com/office/powerpoint/2010/main" val="3884899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A94A0D-C6FF-2C4A-4DF7-93E6FDF700EC}"/>
              </a:ext>
            </a:extLst>
          </p:cNvPr>
          <p:cNvSpPr>
            <a:spLocks noGrp="1"/>
          </p:cNvSpPr>
          <p:nvPr>
            <p:ph type="title"/>
          </p:nvPr>
        </p:nvSpPr>
        <p:spPr/>
        <p:txBody>
          <a:bodyPr/>
          <a:lstStyle/>
          <a:p>
            <a:r>
              <a:rPr lang="en-US" altLang="ja-JP" b="0" dirty="0">
                <a:solidFill>
                  <a:srgbClr val="DCDCAA"/>
                </a:solidFill>
                <a:effectLst/>
                <a:latin typeface="Consolas" panose="020B0609020204030204" pitchFamily="49" charset="0"/>
              </a:rPr>
              <a:t>source</a:t>
            </a:r>
            <a:r>
              <a:rPr lang="en-US" altLang="ja-JP" b="0" dirty="0">
                <a:solidFill>
                  <a:srgbClr val="D4D4D4"/>
                </a:solidFill>
                <a:effectLst/>
                <a:latin typeface="Consolas" panose="020B0609020204030204" pitchFamily="49" charset="0"/>
              </a:rPr>
              <a:t> </a:t>
            </a:r>
            <a:r>
              <a:rPr lang="en-US" altLang="ja-JP" b="0" dirty="0">
                <a:solidFill>
                  <a:srgbClr val="CE9178"/>
                </a:solidFill>
                <a:effectLst/>
                <a:latin typeface="Consolas" panose="020B0609020204030204" pitchFamily="49" charset="0"/>
              </a:rPr>
              <a:t>bin/configure_shell.sh</a:t>
            </a:r>
            <a:endParaRPr kumimoji="1" lang="ja-JP" altLang="en-US" dirty="0"/>
          </a:p>
        </p:txBody>
      </p:sp>
      <p:pic>
        <p:nvPicPr>
          <p:cNvPr id="5" name="コンテンツ プレースホルダー 4" descr="コンピューターのスクリーンショット&#10;&#10;自動的に生成された説明">
            <a:extLst>
              <a:ext uri="{FF2B5EF4-FFF2-40B4-BE49-F238E27FC236}">
                <a16:creationId xmlns:a16="http://schemas.microsoft.com/office/drawing/2014/main" id="{F62ECAE4-B109-8E89-5841-01398D0FE54B}"/>
              </a:ext>
            </a:extLst>
          </p:cNvPr>
          <p:cNvPicPr>
            <a:picLocks noGrp="1" noChangeAspect="1"/>
          </p:cNvPicPr>
          <p:nvPr>
            <p:ph idx="1"/>
          </p:nvPr>
        </p:nvPicPr>
        <p:blipFill>
          <a:blip r:embed="rId3"/>
          <a:stretch>
            <a:fillRect/>
          </a:stretch>
        </p:blipFill>
        <p:spPr>
          <a:xfrm>
            <a:off x="2285468" y="2410397"/>
            <a:ext cx="7621064" cy="3181794"/>
          </a:xfrm>
        </p:spPr>
      </p:pic>
    </p:spTree>
    <p:extLst>
      <p:ext uri="{BB962C8B-B14F-4D97-AF65-F5344CB8AC3E}">
        <p14:creationId xmlns:p14="http://schemas.microsoft.com/office/powerpoint/2010/main" val="2690962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DFE0C8-97B9-1217-6730-62CF50A4F5F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C9DB343-E1C1-8D8D-2383-71292C4BB6C6}"/>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033553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81497DC-BEAF-2C4B-89E0-C9A914418EB9}"/>
              </a:ext>
            </a:extLst>
          </p:cNvPr>
          <p:cNvSpPr>
            <a:spLocks noGrp="1"/>
          </p:cNvSpPr>
          <p:nvPr>
            <p:ph type="title"/>
          </p:nvPr>
        </p:nvSpPr>
        <p:spPr/>
        <p:txBody>
          <a:bodyPr/>
          <a:lstStyle/>
          <a:p>
            <a:r>
              <a:rPr lang="en-US" altLang="ja-JP" dirty="0"/>
              <a:t>NICAR</a:t>
            </a:r>
            <a:r>
              <a:rPr lang="ja-JP" altLang="en-US"/>
              <a:t>参加までの経緯</a:t>
            </a:r>
            <a:endParaRPr lang="en-US" altLang="ja-JP" dirty="0"/>
          </a:p>
        </p:txBody>
      </p:sp>
      <p:sp>
        <p:nvSpPr>
          <p:cNvPr id="4" name="フッター プレースホルダー 3">
            <a:extLst>
              <a:ext uri="{FF2B5EF4-FFF2-40B4-BE49-F238E27FC236}">
                <a16:creationId xmlns:a16="http://schemas.microsoft.com/office/drawing/2014/main" id="{0343BC47-4BA9-C546-BFD1-754183E7B2E9}"/>
              </a:ext>
            </a:extLst>
          </p:cNvPr>
          <p:cNvSpPr>
            <a:spLocks noGrp="1"/>
          </p:cNvSpPr>
          <p:nvPr>
            <p:ph type="ftr" sz="quarter" idx="10"/>
          </p:nvPr>
        </p:nvSpPr>
        <p:spPr/>
        <p:txBody>
          <a:bodyPr/>
          <a:lstStyle/>
          <a:p>
            <a:r>
              <a:rPr lang="en" altLang="ja-JP" dirty="0"/>
              <a:t>©︎ 2019 Nikkei Business Publications, Inc. All rights reserved.</a:t>
            </a:r>
            <a:endParaRPr lang="ja-JP" altLang="en-US"/>
          </a:p>
        </p:txBody>
      </p:sp>
      <p:sp>
        <p:nvSpPr>
          <p:cNvPr id="5" name="スライド番号プレースホルダー 4">
            <a:extLst>
              <a:ext uri="{FF2B5EF4-FFF2-40B4-BE49-F238E27FC236}">
                <a16:creationId xmlns:a16="http://schemas.microsoft.com/office/drawing/2014/main" id="{8D9DB97F-20DE-AB4C-9F41-FB885E540249}"/>
              </a:ext>
            </a:extLst>
          </p:cNvPr>
          <p:cNvSpPr>
            <a:spLocks noGrp="1"/>
          </p:cNvSpPr>
          <p:nvPr>
            <p:ph type="sldNum" sz="quarter" idx="11"/>
          </p:nvPr>
        </p:nvSpPr>
        <p:spPr/>
        <p:txBody>
          <a:bodyPr/>
          <a:lstStyle/>
          <a:p>
            <a:fld id="{E4B4ABA1-4B30-41A0-8969-7F9F8011E210}" type="slidenum">
              <a:rPr lang="ja-JP" altLang="en-US" smtClean="0"/>
              <a:pPr/>
              <a:t>3</a:t>
            </a:fld>
            <a:endParaRPr lang="ja-JP" altLang="en-US"/>
          </a:p>
        </p:txBody>
      </p:sp>
      <p:sp>
        <p:nvSpPr>
          <p:cNvPr id="6" name="テキスト プレースホルダー 5">
            <a:extLst>
              <a:ext uri="{FF2B5EF4-FFF2-40B4-BE49-F238E27FC236}">
                <a16:creationId xmlns:a16="http://schemas.microsoft.com/office/drawing/2014/main" id="{CCE15EE2-684C-EC49-865C-D46560296556}"/>
              </a:ext>
            </a:extLst>
          </p:cNvPr>
          <p:cNvSpPr>
            <a:spLocks noGrp="1"/>
          </p:cNvSpPr>
          <p:nvPr>
            <p:ph type="body" sz="quarter" idx="12"/>
          </p:nvPr>
        </p:nvSpPr>
        <p:spPr>
          <a:xfrm>
            <a:off x="537544" y="1928730"/>
            <a:ext cx="11116912" cy="4427620"/>
          </a:xfrm>
        </p:spPr>
        <p:txBody>
          <a:bodyPr>
            <a:normAutofit/>
          </a:bodyPr>
          <a:lstStyle/>
          <a:p>
            <a:r>
              <a:rPr kumimoji="1" lang="en-US" altLang="ja-JP" dirty="0"/>
              <a:t>2020</a:t>
            </a:r>
            <a:r>
              <a:rPr kumimoji="1" lang="ja-JP" altLang="en-US"/>
              <a:t>年　データビジュアライズプロジェクトで</a:t>
            </a:r>
            <a:r>
              <a:rPr kumimoji="1" lang="en-US" altLang="ja-JP" dirty="0" err="1"/>
              <a:t>Chart.js</a:t>
            </a:r>
            <a:r>
              <a:rPr kumimoji="1" lang="ja-JP" altLang="en-US"/>
              <a:t>に出会う</a:t>
            </a:r>
            <a:endParaRPr kumimoji="1" lang="en-US" altLang="ja-JP" dirty="0"/>
          </a:p>
          <a:p>
            <a:r>
              <a:rPr lang="en-US" altLang="ja-JP" dirty="0"/>
              <a:t>2021</a:t>
            </a:r>
            <a:r>
              <a:rPr lang="ja-JP" altLang="en-US"/>
              <a:t>年　テンプレートグラフ</a:t>
            </a:r>
            <a:r>
              <a:rPr lang="en-US" altLang="ja-JP" dirty="0"/>
              <a:t>β</a:t>
            </a:r>
            <a:r>
              <a:rPr lang="ja-JP" altLang="en-US"/>
              <a:t>版リリース　</a:t>
            </a:r>
            <a:endParaRPr lang="en-US" altLang="ja-JP" dirty="0"/>
          </a:p>
          <a:p>
            <a:r>
              <a:rPr lang="en-US" altLang="ja-JP" dirty="0"/>
              <a:t>	</a:t>
            </a:r>
            <a:r>
              <a:rPr lang="en-US" altLang="ja-JP" dirty="0" err="1"/>
              <a:t>Takram</a:t>
            </a:r>
            <a:r>
              <a:rPr lang="ja-JP" altLang="en-US"/>
              <a:t>とのプロジェクトで</a:t>
            </a:r>
            <a:r>
              <a:rPr lang="en-US" altLang="ja-JP" dirty="0"/>
              <a:t>BP</a:t>
            </a:r>
            <a:r>
              <a:rPr lang="ja-JP" altLang="en-US"/>
              <a:t>のあるべきデータ可視化ガイドラインを策定</a:t>
            </a:r>
            <a:endParaRPr lang="en-US" altLang="ja-JP" dirty="0"/>
          </a:p>
          <a:p>
            <a:r>
              <a:rPr lang="en-US" altLang="ja-JP" dirty="0"/>
              <a:t>2022</a:t>
            </a:r>
            <a:r>
              <a:rPr lang="ja-JP" altLang="en-US"/>
              <a:t>年　テンプレートグラフ（デザインガイドライン準拠）リリース</a:t>
            </a:r>
            <a:endParaRPr lang="en-US" altLang="ja-JP" dirty="0"/>
          </a:p>
          <a:p>
            <a:r>
              <a:rPr lang="en-US" altLang="ja-JP" dirty="0"/>
              <a:t>	</a:t>
            </a:r>
            <a:r>
              <a:rPr lang="ja-JP" altLang="en-US"/>
              <a:t>社内イベントに登壇、日経グループイベントに登壇</a:t>
            </a:r>
            <a:endParaRPr lang="en-US" altLang="ja-JP" dirty="0"/>
          </a:p>
          <a:p>
            <a:r>
              <a:rPr lang="en-US" altLang="ja-JP" dirty="0"/>
              <a:t>	</a:t>
            </a:r>
            <a:r>
              <a:rPr lang="ja-JP" altLang="en-US"/>
              <a:t>報道実務家フォーラムに参加</a:t>
            </a:r>
            <a:endParaRPr lang="en-US" altLang="ja-JP" dirty="0"/>
          </a:p>
          <a:p>
            <a:r>
              <a:rPr lang="en-US" altLang="ja-JP" dirty="0"/>
              <a:t>	</a:t>
            </a:r>
            <a:r>
              <a:rPr lang="ja-JP" altLang="en-US"/>
              <a:t>日本記者クラブ土曜記者ゼミ</a:t>
            </a:r>
            <a:r>
              <a:rPr lang="en-US" altLang="ja-JP" dirty="0"/>
              <a:t>IT</a:t>
            </a:r>
            <a:r>
              <a:rPr lang="ja-JP" altLang="en-US"/>
              <a:t>講座に参加→</a:t>
            </a:r>
            <a:r>
              <a:rPr lang="en-US" altLang="ja-JP" dirty="0"/>
              <a:t>NICAR</a:t>
            </a:r>
            <a:r>
              <a:rPr lang="ja-JP" altLang="en-US"/>
              <a:t>の存在を知る</a:t>
            </a:r>
            <a:endParaRPr lang="en-US" altLang="ja-JP" dirty="0"/>
          </a:p>
          <a:p>
            <a:r>
              <a:rPr lang="en-US" altLang="ja-JP" dirty="0"/>
              <a:t>2023</a:t>
            </a:r>
            <a:r>
              <a:rPr lang="ja-JP" altLang="en-US"/>
              <a:t>年　</a:t>
            </a:r>
            <a:r>
              <a:rPr lang="en-US" altLang="ja-JP" dirty="0"/>
              <a:t>NICAR</a:t>
            </a:r>
            <a:r>
              <a:rPr lang="ja-JP" altLang="en-US"/>
              <a:t>参加</a:t>
            </a:r>
            <a:r>
              <a:rPr lang="en-US" altLang="ja-JP" dirty="0"/>
              <a:t>(</a:t>
            </a:r>
            <a:r>
              <a:rPr lang="ja-JP" altLang="en-US"/>
              <a:t>アメリカ・ナッシュビル</a:t>
            </a:r>
            <a:r>
              <a:rPr lang="en-US" altLang="ja-JP" dirty="0"/>
              <a:t>)</a:t>
            </a:r>
          </a:p>
        </p:txBody>
      </p:sp>
    </p:spTree>
    <p:extLst>
      <p:ext uri="{BB962C8B-B14F-4D97-AF65-F5344CB8AC3E}">
        <p14:creationId xmlns:p14="http://schemas.microsoft.com/office/powerpoint/2010/main" val="3769444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図 6" descr="部屋の中でコンピューターを使っている人達&#10;&#10;中程度の精度で自動的に生成された説明">
            <a:extLst>
              <a:ext uri="{FF2B5EF4-FFF2-40B4-BE49-F238E27FC236}">
                <a16:creationId xmlns:a16="http://schemas.microsoft.com/office/drawing/2014/main" id="{E83A8E79-BA55-439D-620A-586D4657F16C}"/>
              </a:ext>
            </a:extLst>
          </p:cNvPr>
          <p:cNvPicPr>
            <a:picLocks noChangeAspect="1"/>
          </p:cNvPicPr>
          <p:nvPr/>
        </p:nvPicPr>
        <p:blipFill rotWithShape="1">
          <a:blip r:embed="rId3">
            <a:alphaModFix amt="50000"/>
          </a:blip>
          <a:srcRect t="18579" b="6421"/>
          <a:stretch/>
        </p:blipFill>
        <p:spPr>
          <a:xfrm>
            <a:off x="20" y="1"/>
            <a:ext cx="12191980" cy="6857999"/>
          </a:xfrm>
          <a:prstGeom prst="rect">
            <a:avLst/>
          </a:prstGeom>
        </p:spPr>
      </p:pic>
      <p:sp>
        <p:nvSpPr>
          <p:cNvPr id="3" name="タイトル 2">
            <a:extLst>
              <a:ext uri="{FF2B5EF4-FFF2-40B4-BE49-F238E27FC236}">
                <a16:creationId xmlns:a16="http://schemas.microsoft.com/office/drawing/2014/main" id="{581497DC-BEAF-2C4B-89E0-C9A914418EB9}"/>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kumimoji="1" lang="en-US" altLang="ja-JP" sz="6000">
                <a:solidFill>
                  <a:srgbClr val="FFFFFF"/>
                </a:solidFill>
              </a:rPr>
              <a:t>NICAR</a:t>
            </a:r>
            <a:r>
              <a:rPr lang="ja-JP" altLang="en-US" sz="6000">
                <a:solidFill>
                  <a:srgbClr val="FFFFFF"/>
                </a:solidFill>
              </a:rPr>
              <a:t>の</a:t>
            </a:r>
            <a:r>
              <a:rPr kumimoji="1" lang="ja-JP" altLang="en-US" sz="6000">
                <a:solidFill>
                  <a:srgbClr val="FFFFFF"/>
                </a:solidFill>
              </a:rPr>
              <a:t>講座について</a:t>
            </a:r>
          </a:p>
        </p:txBody>
      </p:sp>
      <p:sp>
        <p:nvSpPr>
          <p:cNvPr id="6" name="テキスト プレースホルダー 5">
            <a:extLst>
              <a:ext uri="{FF2B5EF4-FFF2-40B4-BE49-F238E27FC236}">
                <a16:creationId xmlns:a16="http://schemas.microsoft.com/office/drawing/2014/main" id="{CCE15EE2-684C-EC49-865C-D46560296556}"/>
              </a:ext>
            </a:extLst>
          </p:cNvPr>
          <p:cNvSpPr>
            <a:spLocks noGrp="1"/>
          </p:cNvSpPr>
          <p:nvPr>
            <p:ph type="body" sz="quarter" idx="12"/>
          </p:nvPr>
        </p:nvSpPr>
        <p:spPr>
          <a:xfrm>
            <a:off x="1524000" y="4159404"/>
            <a:ext cx="9144000" cy="1098395"/>
          </a:xfrm>
        </p:spPr>
        <p:txBody>
          <a:bodyPr vert="horz" lIns="91440" tIns="45720" rIns="91440" bIns="45720" rtlCol="0">
            <a:normAutofit lnSpcReduction="10000"/>
          </a:bodyPr>
          <a:lstStyle/>
          <a:p>
            <a:pPr algn="ctr">
              <a:lnSpc>
                <a:spcPct val="90000"/>
              </a:lnSpc>
              <a:spcBef>
                <a:spcPts val="1000"/>
              </a:spcBef>
            </a:pPr>
            <a:r>
              <a:rPr kumimoji="1" lang="ja-JP" altLang="en-US" sz="2200">
                <a:solidFill>
                  <a:srgbClr val="FFFFFF"/>
                </a:solidFill>
              </a:rPr>
              <a:t>多くの講座のうち、私が参加した</a:t>
            </a:r>
            <a:r>
              <a:rPr kumimoji="1" lang="en-US" altLang="ja-JP" sz="2200" dirty="0">
                <a:solidFill>
                  <a:srgbClr val="FFFFFF"/>
                </a:solidFill>
              </a:rPr>
              <a:t>20</a:t>
            </a:r>
            <a:r>
              <a:rPr lang="ja-JP" altLang="en-US" sz="2200">
                <a:solidFill>
                  <a:srgbClr val="FFFFFF"/>
                </a:solidFill>
              </a:rPr>
              <a:t>弱の講座は</a:t>
            </a:r>
            <a:r>
              <a:rPr kumimoji="1" lang="en-US" altLang="ja-JP" sz="2200" dirty="0">
                <a:solidFill>
                  <a:srgbClr val="FFFFFF"/>
                </a:solidFill>
              </a:rPr>
              <a:t>3</a:t>
            </a:r>
            <a:r>
              <a:rPr kumimoji="1" lang="ja-JP" altLang="en-US" sz="2200">
                <a:solidFill>
                  <a:srgbClr val="FFFFFF"/>
                </a:solidFill>
              </a:rPr>
              <a:t>つに分けられる。</a:t>
            </a:r>
            <a:endParaRPr kumimoji="1" lang="en-US" altLang="ja-JP" sz="2200" dirty="0">
              <a:solidFill>
                <a:srgbClr val="FFFFFF"/>
              </a:solidFill>
            </a:endParaRPr>
          </a:p>
          <a:p>
            <a:pPr algn="ctr">
              <a:lnSpc>
                <a:spcPct val="90000"/>
              </a:lnSpc>
              <a:spcBef>
                <a:spcPts val="1000"/>
              </a:spcBef>
            </a:pPr>
            <a:r>
              <a:rPr kumimoji="1" lang="ja-JP" altLang="en-US" sz="2200">
                <a:solidFill>
                  <a:srgbClr val="FFFFFF"/>
                </a:solidFill>
              </a:rPr>
              <a:t>・データジャーナリストとして手を動かす人向け・便利なサービスを使いこなす人向け・データジャーナリズム</a:t>
            </a:r>
            <a:r>
              <a:rPr kumimoji="1" lang="en-US" altLang="ja-JP" sz="2200" dirty="0">
                <a:solidFill>
                  <a:srgbClr val="FFFFFF"/>
                </a:solidFill>
              </a:rPr>
              <a:t>/IT</a:t>
            </a:r>
            <a:r>
              <a:rPr kumimoji="1" lang="ja-JP" altLang="en-US" sz="2200">
                <a:solidFill>
                  <a:srgbClr val="FFFFFF"/>
                </a:solidFill>
              </a:rPr>
              <a:t>周辺トピック</a:t>
            </a:r>
            <a:endParaRPr kumimoji="1" lang="en-US" altLang="ja-JP" sz="2200" dirty="0">
              <a:solidFill>
                <a:srgbClr val="FFFFFF"/>
              </a:solidFill>
            </a:endParaRPr>
          </a:p>
        </p:txBody>
      </p:sp>
      <p:sp>
        <p:nvSpPr>
          <p:cNvPr id="4" name="フッター プレースホルダー 3">
            <a:extLst>
              <a:ext uri="{FF2B5EF4-FFF2-40B4-BE49-F238E27FC236}">
                <a16:creationId xmlns:a16="http://schemas.microsoft.com/office/drawing/2014/main" id="{0343BC47-4BA9-C546-BFD1-754183E7B2E9}"/>
              </a:ext>
            </a:extLst>
          </p:cNvPr>
          <p:cNvSpPr>
            <a:spLocks noGrp="1"/>
          </p:cNvSpPr>
          <p:nvPr>
            <p:ph type="ftr" sz="quarter" idx="10"/>
          </p:nvPr>
        </p:nvSpPr>
        <p:spPr>
          <a:xfrm>
            <a:off x="4038600" y="6356350"/>
            <a:ext cx="4114800" cy="365125"/>
          </a:xfrm>
        </p:spPr>
        <p:txBody>
          <a:bodyPr vert="horz" lIns="91440" tIns="45720" rIns="91440" bIns="45720" rtlCol="0" anchor="ctr">
            <a:normAutofit/>
          </a:bodyPr>
          <a:lstStyle/>
          <a:p>
            <a:pPr>
              <a:spcAft>
                <a:spcPts val="600"/>
              </a:spcAft>
              <a:defRPr/>
            </a:pPr>
            <a:r>
              <a:rPr kumimoji="0" lang="en-US" altLang="ja-JP" kern="1200">
                <a:solidFill>
                  <a:srgbClr val="FFFFFF"/>
                </a:solidFill>
                <a:latin typeface="Calibri" panose="020F0502020204030204"/>
                <a:ea typeface="+mn-ea"/>
                <a:cs typeface="+mn-cs"/>
              </a:rPr>
              <a:t>©︎ 2019 Nikkei Business Publications, Inc. All rights reserved.</a:t>
            </a:r>
          </a:p>
        </p:txBody>
      </p:sp>
      <p:sp>
        <p:nvSpPr>
          <p:cNvPr id="5" name="スライド番号プレースホルダー 4">
            <a:extLst>
              <a:ext uri="{FF2B5EF4-FFF2-40B4-BE49-F238E27FC236}">
                <a16:creationId xmlns:a16="http://schemas.microsoft.com/office/drawing/2014/main" id="{8D9DB97F-20DE-AB4C-9F41-FB885E540249}"/>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defRPr/>
            </a:pPr>
            <a:fld id="{E4B4ABA1-4B30-41A0-8969-7F9F8011E210}" type="slidenum">
              <a:rPr kumimoji="0" lang="en-US" altLang="ja-JP">
                <a:solidFill>
                  <a:srgbClr val="FFFFFF"/>
                </a:solidFill>
                <a:latin typeface="Calibri" panose="020F0502020204030204"/>
              </a:rPr>
              <a:pPr>
                <a:spcAft>
                  <a:spcPts val="600"/>
                </a:spcAft>
                <a:defRPr/>
              </a:pPr>
              <a:t>4</a:t>
            </a:fld>
            <a:endParaRPr kumimoji="0" lang="en-US" altLang="ja-JP">
              <a:solidFill>
                <a:srgbClr val="FFFFFF"/>
              </a:solidFill>
              <a:latin typeface="Calibri" panose="020F0502020204030204"/>
            </a:endParaRPr>
          </a:p>
        </p:txBody>
      </p:sp>
    </p:spTree>
    <p:extLst>
      <p:ext uri="{BB962C8B-B14F-4D97-AF65-F5344CB8AC3E}">
        <p14:creationId xmlns:p14="http://schemas.microsoft.com/office/powerpoint/2010/main" val="231721636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81497DC-BEAF-2C4B-89E0-C9A914418EB9}"/>
              </a:ext>
            </a:extLst>
          </p:cNvPr>
          <p:cNvSpPr>
            <a:spLocks noGrp="1"/>
          </p:cNvSpPr>
          <p:nvPr>
            <p:ph type="title"/>
          </p:nvPr>
        </p:nvSpPr>
        <p:spPr/>
        <p:txBody>
          <a:bodyPr/>
          <a:lstStyle/>
          <a:p>
            <a:r>
              <a:rPr lang="en-US" altLang="ja-JP" dirty="0"/>
              <a:t>Chat</a:t>
            </a:r>
            <a:r>
              <a:rPr lang="ja-JP" altLang="en-US"/>
              <a:t> </a:t>
            </a:r>
            <a:r>
              <a:rPr lang="en-US" altLang="ja-JP" dirty="0"/>
              <a:t>GPT</a:t>
            </a:r>
            <a:endParaRPr kumimoji="1" lang="ja-JP" altLang="en-US"/>
          </a:p>
        </p:txBody>
      </p:sp>
      <p:sp>
        <p:nvSpPr>
          <p:cNvPr id="4" name="フッター プレースホルダー 3">
            <a:extLst>
              <a:ext uri="{FF2B5EF4-FFF2-40B4-BE49-F238E27FC236}">
                <a16:creationId xmlns:a16="http://schemas.microsoft.com/office/drawing/2014/main" id="{0343BC47-4BA9-C546-BFD1-754183E7B2E9}"/>
              </a:ext>
            </a:extLst>
          </p:cNvPr>
          <p:cNvSpPr>
            <a:spLocks noGrp="1"/>
          </p:cNvSpPr>
          <p:nvPr>
            <p:ph type="ftr" sz="quarter" idx="10"/>
          </p:nvPr>
        </p:nvSpPr>
        <p:spPr/>
        <p:txBody>
          <a:bodyPr/>
          <a:lstStyle/>
          <a:p>
            <a:r>
              <a:rPr lang="en" altLang="ja-JP" dirty="0"/>
              <a:t>©︎ 2019 Nikkei Business Publications, Inc. All rights reserved.</a:t>
            </a:r>
            <a:endParaRPr lang="ja-JP" altLang="en-US"/>
          </a:p>
        </p:txBody>
      </p:sp>
      <p:sp>
        <p:nvSpPr>
          <p:cNvPr id="5" name="スライド番号プレースホルダー 4">
            <a:extLst>
              <a:ext uri="{FF2B5EF4-FFF2-40B4-BE49-F238E27FC236}">
                <a16:creationId xmlns:a16="http://schemas.microsoft.com/office/drawing/2014/main" id="{8D9DB97F-20DE-AB4C-9F41-FB885E540249}"/>
              </a:ext>
            </a:extLst>
          </p:cNvPr>
          <p:cNvSpPr>
            <a:spLocks noGrp="1"/>
          </p:cNvSpPr>
          <p:nvPr>
            <p:ph type="sldNum" sz="quarter" idx="11"/>
          </p:nvPr>
        </p:nvSpPr>
        <p:spPr/>
        <p:txBody>
          <a:bodyPr/>
          <a:lstStyle/>
          <a:p>
            <a:fld id="{E4B4ABA1-4B30-41A0-8969-7F9F8011E210}" type="slidenum">
              <a:rPr lang="ja-JP" altLang="en-US" smtClean="0"/>
              <a:pPr/>
              <a:t>5</a:t>
            </a:fld>
            <a:endParaRPr lang="ja-JP" altLang="en-US"/>
          </a:p>
        </p:txBody>
      </p:sp>
      <p:sp>
        <p:nvSpPr>
          <p:cNvPr id="6" name="テキスト プレースホルダー 5">
            <a:extLst>
              <a:ext uri="{FF2B5EF4-FFF2-40B4-BE49-F238E27FC236}">
                <a16:creationId xmlns:a16="http://schemas.microsoft.com/office/drawing/2014/main" id="{CCE15EE2-684C-EC49-865C-D46560296556}"/>
              </a:ext>
            </a:extLst>
          </p:cNvPr>
          <p:cNvSpPr>
            <a:spLocks noGrp="1"/>
          </p:cNvSpPr>
          <p:nvPr>
            <p:ph type="body" sz="quarter" idx="12"/>
          </p:nvPr>
        </p:nvSpPr>
        <p:spPr>
          <a:xfrm>
            <a:off x="537544" y="1556212"/>
            <a:ext cx="5558456" cy="4430520"/>
          </a:xfrm>
        </p:spPr>
        <p:txBody>
          <a:bodyPr>
            <a:normAutofit/>
          </a:bodyPr>
          <a:lstStyle/>
          <a:p>
            <a:r>
              <a:rPr lang="ja-JP" altLang="en-US"/>
              <a:t>・エンジニアの必須能力だった「ググり力」が</a:t>
            </a:r>
            <a:endParaRPr lang="en-US" altLang="ja-JP" dirty="0"/>
          </a:p>
          <a:p>
            <a:r>
              <a:rPr lang="ja-JP" altLang="en-US"/>
              <a:t>プロンプトエンジニアリングに置き換わる（すでに置き換えています）</a:t>
            </a:r>
            <a:endParaRPr lang="en-US" altLang="ja-JP" dirty="0"/>
          </a:p>
          <a:p>
            <a:r>
              <a:rPr lang="ja-JP" altLang="en-US"/>
              <a:t>・プロンプトエンジニアリングとは</a:t>
            </a:r>
            <a:r>
              <a:rPr lang="en-US" altLang="ja-JP" dirty="0"/>
              <a:t>AI</a:t>
            </a:r>
            <a:r>
              <a:rPr lang="ja-JP" altLang="en-US"/>
              <a:t>に正しく質問をすること</a:t>
            </a:r>
            <a:endParaRPr lang="en-US" altLang="ja-JP" dirty="0"/>
          </a:p>
          <a:p>
            <a:r>
              <a:rPr lang="ja-JP" altLang="en-US"/>
              <a:t>・何往復か会話することで欲しい情報に近づく</a:t>
            </a:r>
            <a:endParaRPr lang="en-US" altLang="ja-JP" dirty="0"/>
          </a:p>
          <a:p>
            <a:r>
              <a:rPr lang="ja-JP" altLang="en-US"/>
              <a:t>・モデルが作られた時の情報に依るため古い情報で回答されることもある</a:t>
            </a:r>
            <a:endParaRPr lang="en-US" altLang="ja-JP" dirty="0"/>
          </a:p>
          <a:p>
            <a:r>
              <a:rPr lang="ja-JP" altLang="en-US"/>
              <a:t>・結果ではなく過程を重視して使う</a:t>
            </a:r>
            <a:endParaRPr lang="en-US" altLang="ja-JP" dirty="0"/>
          </a:p>
          <a:p>
            <a:r>
              <a:rPr kumimoji="1" lang="ja-JP" altLang="en-US"/>
              <a:t>・インスピレーションの源として使う</a:t>
            </a:r>
            <a:endParaRPr kumimoji="1" lang="en-US" altLang="ja-JP" dirty="0"/>
          </a:p>
          <a:p>
            <a:endParaRPr kumimoji="1" lang="ja-JP" altLang="en-US"/>
          </a:p>
        </p:txBody>
      </p:sp>
      <p:pic>
        <p:nvPicPr>
          <p:cNvPr id="2" name="図 1" descr="グラフィカル ユーザー インターフェイス, テキスト, アプリケーション, Teams&#10;&#10;自動的に生成された説明">
            <a:extLst>
              <a:ext uri="{FF2B5EF4-FFF2-40B4-BE49-F238E27FC236}">
                <a16:creationId xmlns:a16="http://schemas.microsoft.com/office/drawing/2014/main" id="{37BE874E-444D-BAAB-506D-190F0B598772}"/>
              </a:ext>
            </a:extLst>
          </p:cNvPr>
          <p:cNvPicPr>
            <a:picLocks noChangeAspect="1"/>
          </p:cNvPicPr>
          <p:nvPr/>
        </p:nvPicPr>
        <p:blipFill>
          <a:blip r:embed="rId3"/>
          <a:stretch>
            <a:fillRect/>
          </a:stretch>
        </p:blipFill>
        <p:spPr>
          <a:xfrm>
            <a:off x="6396656" y="785283"/>
            <a:ext cx="5728604" cy="5571067"/>
          </a:xfrm>
          <a:prstGeom prst="rect">
            <a:avLst/>
          </a:prstGeom>
        </p:spPr>
      </p:pic>
    </p:spTree>
    <p:extLst>
      <p:ext uri="{BB962C8B-B14F-4D97-AF65-F5344CB8AC3E}">
        <p14:creationId xmlns:p14="http://schemas.microsoft.com/office/powerpoint/2010/main" val="2255679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80B005F0-9931-4827-602E-1CE21D38EFB9}"/>
              </a:ext>
            </a:extLst>
          </p:cNvPr>
          <p:cNvSpPr>
            <a:spLocks noGrp="1"/>
          </p:cNvSpPr>
          <p:nvPr>
            <p:ph sz="quarter" idx="13"/>
          </p:nvPr>
        </p:nvSpPr>
        <p:spPr>
          <a:xfrm>
            <a:off x="512557" y="2203449"/>
            <a:ext cx="11116912" cy="1816459"/>
          </a:xfrm>
        </p:spPr>
        <p:txBody>
          <a:bodyPr>
            <a:normAutofit/>
          </a:bodyPr>
          <a:lstStyle/>
          <a:p>
            <a:r>
              <a:rPr kumimoji="1" lang="ja-JP" altLang="en-US"/>
              <a:t>・</a:t>
            </a:r>
            <a:r>
              <a:rPr kumimoji="1" lang="en-US" altLang="ja-JP" dirty="0"/>
              <a:t>VS</a:t>
            </a:r>
            <a:r>
              <a:rPr kumimoji="1" lang="ja-JP" altLang="en-US"/>
              <a:t> </a:t>
            </a:r>
            <a:r>
              <a:rPr kumimoji="1" lang="en-US" altLang="ja-JP" dirty="0"/>
              <a:t>code</a:t>
            </a:r>
            <a:r>
              <a:rPr kumimoji="1" lang="ja-JP" altLang="en-US"/>
              <a:t>等エディタ</a:t>
            </a:r>
            <a:r>
              <a:rPr lang="ja-JP" altLang="en-US"/>
              <a:t>で使える</a:t>
            </a:r>
            <a:r>
              <a:rPr lang="en-US" altLang="ja-JP" dirty="0" err="1"/>
              <a:t>github</a:t>
            </a:r>
            <a:r>
              <a:rPr lang="ja-JP" altLang="en-US"/>
              <a:t>提供の</a:t>
            </a:r>
            <a:r>
              <a:rPr lang="en-US" altLang="ja-JP" dirty="0"/>
              <a:t>AI</a:t>
            </a:r>
            <a:r>
              <a:rPr lang="ja-JP" altLang="en-US"/>
              <a:t>ペアプログラミングツール</a:t>
            </a:r>
            <a:endParaRPr lang="en-US" altLang="ja-JP" dirty="0"/>
          </a:p>
          <a:p>
            <a:r>
              <a:rPr lang="ja-JP" altLang="en-US"/>
              <a:t>・</a:t>
            </a:r>
            <a:r>
              <a:rPr lang="en-US" altLang="ja-JP" dirty="0">
                <a:hlinkClick r:id="rId2"/>
              </a:rPr>
              <a:t>https://github.com/features/copilot/</a:t>
            </a:r>
            <a:endParaRPr lang="en-US" altLang="ja-JP" dirty="0"/>
          </a:p>
          <a:p>
            <a:r>
              <a:rPr kumimoji="1" lang="ja-JP" altLang="en-US"/>
              <a:t>・拡張機能に追加すると、コメントアウトで記述したプロンプトからコードを生成してくれる</a:t>
            </a:r>
            <a:endParaRPr kumimoji="1" lang="en-US" altLang="ja-JP" dirty="0"/>
          </a:p>
          <a:p>
            <a:r>
              <a:rPr lang="ja-JP" altLang="en-US"/>
              <a:t>・ホワイトリスト認定されれば業務利用可能？（有料）</a:t>
            </a:r>
            <a:endParaRPr kumimoji="1" lang="ja-JP" altLang="en-US"/>
          </a:p>
        </p:txBody>
      </p:sp>
      <p:sp>
        <p:nvSpPr>
          <p:cNvPr id="3" name="タイトル 2">
            <a:extLst>
              <a:ext uri="{FF2B5EF4-FFF2-40B4-BE49-F238E27FC236}">
                <a16:creationId xmlns:a16="http://schemas.microsoft.com/office/drawing/2014/main" id="{75D95F9D-1A91-1B99-8A27-2FBFB9BE22C7}"/>
              </a:ext>
            </a:extLst>
          </p:cNvPr>
          <p:cNvSpPr>
            <a:spLocks noGrp="1"/>
          </p:cNvSpPr>
          <p:nvPr>
            <p:ph type="title"/>
          </p:nvPr>
        </p:nvSpPr>
        <p:spPr/>
        <p:txBody>
          <a:bodyPr/>
          <a:lstStyle/>
          <a:p>
            <a:r>
              <a:rPr lang="en-US" altLang="ja-JP" dirty="0"/>
              <a:t>GitHub Copilot</a:t>
            </a:r>
            <a:endParaRPr lang="ja-JP" altLang="en-US"/>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89DA310C-98B5-59BE-0F5B-338DDBB84651}"/>
              </a:ext>
            </a:extLst>
          </p:cNvPr>
          <p:cNvPicPr>
            <a:picLocks noChangeAspect="1"/>
          </p:cNvPicPr>
          <p:nvPr/>
        </p:nvPicPr>
        <p:blipFill>
          <a:blip r:embed="rId3"/>
          <a:stretch>
            <a:fillRect/>
          </a:stretch>
        </p:blipFill>
        <p:spPr>
          <a:xfrm>
            <a:off x="5971005" y="4690760"/>
            <a:ext cx="5977905" cy="1597731"/>
          </a:xfrm>
          <a:prstGeom prst="rect">
            <a:avLst/>
          </a:prstGeom>
        </p:spPr>
      </p:pic>
      <p:pic>
        <p:nvPicPr>
          <p:cNvPr id="8" name="図 7" descr="グラフィカル ユーザー インターフェイス, アプリケーション&#10;&#10;自動的に生成された説明">
            <a:extLst>
              <a:ext uri="{FF2B5EF4-FFF2-40B4-BE49-F238E27FC236}">
                <a16:creationId xmlns:a16="http://schemas.microsoft.com/office/drawing/2014/main" id="{C3F9BE89-78AD-62C7-CCDE-B0EDDA01D2C3}"/>
              </a:ext>
            </a:extLst>
          </p:cNvPr>
          <p:cNvPicPr>
            <a:picLocks noChangeAspect="1"/>
          </p:cNvPicPr>
          <p:nvPr/>
        </p:nvPicPr>
        <p:blipFill>
          <a:blip r:embed="rId4"/>
          <a:stretch>
            <a:fillRect/>
          </a:stretch>
        </p:blipFill>
        <p:spPr>
          <a:xfrm>
            <a:off x="243090" y="4690760"/>
            <a:ext cx="5727916" cy="1597730"/>
          </a:xfrm>
          <a:prstGeom prst="rect">
            <a:avLst/>
          </a:prstGeom>
        </p:spPr>
      </p:pic>
      <p:sp>
        <p:nvSpPr>
          <p:cNvPr id="13" name="フッター プレースホルダー 3">
            <a:extLst>
              <a:ext uri="{FF2B5EF4-FFF2-40B4-BE49-F238E27FC236}">
                <a16:creationId xmlns:a16="http://schemas.microsoft.com/office/drawing/2014/main" id="{340E9F20-34D2-6BD6-DD3A-BA765B7DC05E}"/>
              </a:ext>
            </a:extLst>
          </p:cNvPr>
          <p:cNvSpPr>
            <a:spLocks noGrp="1"/>
          </p:cNvSpPr>
          <p:nvPr>
            <p:ph type="ftr" sz="quarter" idx="10"/>
          </p:nvPr>
        </p:nvSpPr>
        <p:spPr>
          <a:xfrm>
            <a:off x="4038600" y="6356350"/>
            <a:ext cx="4114800" cy="365125"/>
          </a:xfrm>
        </p:spPr>
        <p:txBody>
          <a:bodyPr/>
          <a:lstStyle/>
          <a:p>
            <a:r>
              <a:rPr lang="en" altLang="ja-JP" dirty="0"/>
              <a:t>©︎ 2019 Nikkei Business Publications, Inc. All rights reserved.</a:t>
            </a:r>
            <a:endParaRPr lang="ja-JP" altLang="en-US"/>
          </a:p>
        </p:txBody>
      </p:sp>
    </p:spTree>
    <p:extLst>
      <p:ext uri="{BB962C8B-B14F-4D97-AF65-F5344CB8AC3E}">
        <p14:creationId xmlns:p14="http://schemas.microsoft.com/office/powerpoint/2010/main" val="52843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図 12" descr="モニター画面に映るウェブサイトのスクリーンショット&#10;&#10;自動的に生成された説明">
            <a:extLst>
              <a:ext uri="{FF2B5EF4-FFF2-40B4-BE49-F238E27FC236}">
                <a16:creationId xmlns:a16="http://schemas.microsoft.com/office/drawing/2014/main" id="{C22D83C8-34F7-D408-FCD4-57D90D6FED1E}"/>
              </a:ext>
            </a:extLst>
          </p:cNvPr>
          <p:cNvPicPr>
            <a:picLocks noChangeAspect="1"/>
          </p:cNvPicPr>
          <p:nvPr/>
        </p:nvPicPr>
        <p:blipFill rotWithShape="1">
          <a:blip r:embed="rId3"/>
          <a:srcRect r="12872" b="-1"/>
          <a:stretch/>
        </p:blipFill>
        <p:spPr>
          <a:xfrm>
            <a:off x="20" y="1282"/>
            <a:ext cx="12191980" cy="6856718"/>
          </a:xfrm>
          <a:prstGeom prst="rect">
            <a:avLst/>
          </a:prstGeom>
        </p:spPr>
      </p:pic>
      <p:sp>
        <p:nvSpPr>
          <p:cNvPr id="4" name="フッター プレースホルダー 3">
            <a:extLst>
              <a:ext uri="{FF2B5EF4-FFF2-40B4-BE49-F238E27FC236}">
                <a16:creationId xmlns:a16="http://schemas.microsoft.com/office/drawing/2014/main" id="{0343BC47-4BA9-C546-BFD1-754183E7B2E9}"/>
              </a:ext>
            </a:extLst>
          </p:cNvPr>
          <p:cNvSpPr>
            <a:spLocks noGrp="1"/>
          </p:cNvSpPr>
          <p:nvPr>
            <p:ph type="ftr" sz="quarter" idx="10"/>
          </p:nvPr>
        </p:nvSpPr>
        <p:spPr>
          <a:xfrm>
            <a:off x="4038600" y="6356350"/>
            <a:ext cx="4114800" cy="365125"/>
          </a:xfrm>
        </p:spPr>
        <p:txBody>
          <a:bodyPr vert="horz" lIns="91440" tIns="45720" rIns="91440" bIns="45720" rtlCol="0" anchor="ctr">
            <a:normAutofit/>
          </a:bodyPr>
          <a:lstStyle/>
          <a:p>
            <a:pPr>
              <a:spcAft>
                <a:spcPts val="600"/>
              </a:spcAft>
            </a:pPr>
            <a:r>
              <a:rPr lang="en-US" altLang="ja-JP" sz="1100" kern="1200" dirty="0">
                <a:solidFill>
                  <a:srgbClr val="FFFFFF"/>
                </a:solidFill>
                <a:latin typeface="+mn-lt"/>
                <a:ea typeface="+mn-ea"/>
                <a:cs typeface="+mn-cs"/>
              </a:rPr>
              <a:t>©︎ 2019 Nikkei Business Publications, Inc. All rights reserved.</a:t>
            </a:r>
          </a:p>
        </p:txBody>
      </p:sp>
      <p:sp>
        <p:nvSpPr>
          <p:cNvPr id="5" name="スライド番号プレースホルダー 4">
            <a:extLst>
              <a:ext uri="{FF2B5EF4-FFF2-40B4-BE49-F238E27FC236}">
                <a16:creationId xmlns:a16="http://schemas.microsoft.com/office/drawing/2014/main" id="{8D9DB97F-20DE-AB4C-9F41-FB885E540249}"/>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E4B4ABA1-4B30-41A0-8969-7F9F8011E210}" type="slidenum">
              <a:rPr lang="en-US" altLang="ja-JP">
                <a:solidFill>
                  <a:srgbClr val="FFFFFF"/>
                </a:solidFill>
              </a:rPr>
              <a:pPr>
                <a:spcAft>
                  <a:spcPts val="600"/>
                </a:spcAft>
              </a:pPr>
              <a:t>7</a:t>
            </a:fld>
            <a:endParaRPr lang="en-US" altLang="ja-JP">
              <a:solidFill>
                <a:srgbClr val="FFFFFF"/>
              </a:solidFill>
            </a:endParaRPr>
          </a:p>
        </p:txBody>
      </p:sp>
    </p:spTree>
    <p:extLst>
      <p:ext uri="{BB962C8B-B14F-4D97-AF65-F5344CB8AC3E}">
        <p14:creationId xmlns:p14="http://schemas.microsoft.com/office/powerpoint/2010/main" val="611306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A1E67-4BE6-B453-999E-D6BAC9979F45}"/>
              </a:ext>
            </a:extLst>
          </p:cNvPr>
          <p:cNvSpPr>
            <a:spLocks noGrp="1"/>
          </p:cNvSpPr>
          <p:nvPr>
            <p:ph type="title"/>
          </p:nvPr>
        </p:nvSpPr>
        <p:spPr/>
        <p:txBody>
          <a:bodyPr/>
          <a:lstStyle/>
          <a:p>
            <a:r>
              <a:rPr kumimoji="1" lang="en-US" altLang="ja-JP" dirty="0"/>
              <a:t>Hugging face</a:t>
            </a:r>
            <a:endParaRPr kumimoji="1" lang="ja-JP" altLang="en-US"/>
          </a:p>
        </p:txBody>
      </p:sp>
      <p:sp>
        <p:nvSpPr>
          <p:cNvPr id="3" name="コンテンツ プレースホルダー 2">
            <a:extLst>
              <a:ext uri="{FF2B5EF4-FFF2-40B4-BE49-F238E27FC236}">
                <a16:creationId xmlns:a16="http://schemas.microsoft.com/office/drawing/2014/main" id="{50FEAC04-F992-4AB2-FF54-E6D501619762}"/>
              </a:ext>
            </a:extLst>
          </p:cNvPr>
          <p:cNvSpPr>
            <a:spLocks noGrp="1"/>
          </p:cNvSpPr>
          <p:nvPr>
            <p:ph idx="1"/>
          </p:nvPr>
        </p:nvSpPr>
        <p:spPr>
          <a:xfrm>
            <a:off x="838200" y="1825625"/>
            <a:ext cx="5257800" cy="4351338"/>
          </a:xfrm>
        </p:spPr>
        <p:txBody>
          <a:bodyPr/>
          <a:lstStyle/>
          <a:p>
            <a:pPr marL="0" indent="0">
              <a:buNone/>
            </a:pPr>
            <a:r>
              <a:rPr lang="ja-JP" altLang="en-US"/>
              <a:t>・機械学習を簡単に始められる学習済みライブラリがたくさんアップされている</a:t>
            </a:r>
            <a:endParaRPr lang="en-US" altLang="ja-JP" dirty="0"/>
          </a:p>
          <a:p>
            <a:pPr marL="0" indent="0">
              <a:buNone/>
            </a:pPr>
            <a:r>
              <a:rPr kumimoji="1" lang="en-US" altLang="ja-JP" dirty="0">
                <a:hlinkClick r:id="rId3"/>
              </a:rPr>
              <a:t>https://huggingface.co/</a:t>
            </a:r>
            <a:endParaRPr kumimoji="1" lang="en-US" altLang="ja-JP" dirty="0"/>
          </a:p>
          <a:p>
            <a:pPr marL="0" indent="0">
              <a:buNone/>
            </a:pPr>
            <a:endParaRPr lang="en-US" altLang="ja-JP" dirty="0"/>
          </a:p>
          <a:p>
            <a:pPr marL="0" indent="0">
              <a:buNone/>
            </a:pPr>
            <a:r>
              <a:rPr kumimoji="1" lang="ja-JP" altLang="en-US"/>
              <a:t>・</a:t>
            </a:r>
            <a:r>
              <a:rPr kumimoji="1" lang="en-US" altLang="ja-JP" dirty="0"/>
              <a:t>Jonathan Soma</a:t>
            </a:r>
            <a:r>
              <a:rPr kumimoji="1" lang="ja-JP" altLang="en-US"/>
              <a:t>教授（コロンビア大）のハンズオン資料</a:t>
            </a:r>
            <a:endParaRPr kumimoji="1" lang="en-US" altLang="ja-JP" dirty="0"/>
          </a:p>
          <a:p>
            <a:pPr marL="0" indent="0">
              <a:buNone/>
            </a:pPr>
            <a:r>
              <a:rPr kumimoji="1" lang="en-US" altLang="ja-JP" dirty="0">
                <a:hlinkClick r:id="rId4"/>
              </a:rPr>
              <a:t>https://github.com/jsoma/nicar23-huggingface</a:t>
            </a:r>
            <a:endParaRPr kumimoji="1" lang="en-US" altLang="ja-JP" dirty="0"/>
          </a:p>
        </p:txBody>
      </p:sp>
      <p:pic>
        <p:nvPicPr>
          <p:cNvPr id="6" name="図 5">
            <a:extLst>
              <a:ext uri="{FF2B5EF4-FFF2-40B4-BE49-F238E27FC236}">
                <a16:creationId xmlns:a16="http://schemas.microsoft.com/office/drawing/2014/main" id="{128712C5-73BF-110A-8106-4EB824BB4E80}"/>
              </a:ext>
            </a:extLst>
          </p:cNvPr>
          <p:cNvPicPr>
            <a:picLocks noChangeAspect="1"/>
          </p:cNvPicPr>
          <p:nvPr/>
        </p:nvPicPr>
        <p:blipFill>
          <a:blip r:embed="rId5"/>
          <a:stretch>
            <a:fillRect/>
          </a:stretch>
        </p:blipFill>
        <p:spPr>
          <a:xfrm>
            <a:off x="6096000" y="1480568"/>
            <a:ext cx="5978189" cy="4351338"/>
          </a:xfrm>
          <a:prstGeom prst="rect">
            <a:avLst/>
          </a:prstGeom>
        </p:spPr>
      </p:pic>
      <p:sp>
        <p:nvSpPr>
          <p:cNvPr id="7" name="フッター プレースホルダー 3">
            <a:extLst>
              <a:ext uri="{FF2B5EF4-FFF2-40B4-BE49-F238E27FC236}">
                <a16:creationId xmlns:a16="http://schemas.microsoft.com/office/drawing/2014/main" id="{B9DCAEFE-6E77-242A-02C4-B3B7506B7575}"/>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ja-JP"/>
            </a:defPPr>
            <a:lvl1pPr marL="0" algn="l"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 altLang="ja-JP"/>
              <a:t>©︎ 2019 Nikkei Business Publications, Inc. All rights reserved.</a:t>
            </a:r>
            <a:endParaRPr lang="ja-JP" altLang="en-US"/>
          </a:p>
        </p:txBody>
      </p:sp>
    </p:spTree>
    <p:extLst>
      <p:ext uri="{BB962C8B-B14F-4D97-AF65-F5344CB8AC3E}">
        <p14:creationId xmlns:p14="http://schemas.microsoft.com/office/powerpoint/2010/main" val="2597015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図 4" descr="グラフィカル ユーザー インターフェイス, テキスト&#10;&#10;自動的に生成された説明">
            <a:extLst>
              <a:ext uri="{FF2B5EF4-FFF2-40B4-BE49-F238E27FC236}">
                <a16:creationId xmlns:a16="http://schemas.microsoft.com/office/drawing/2014/main" id="{7CCD9300-7308-C656-293E-37C71E1E0BFF}"/>
              </a:ext>
            </a:extLst>
          </p:cNvPr>
          <p:cNvPicPr>
            <a:picLocks noChangeAspect="1"/>
          </p:cNvPicPr>
          <p:nvPr/>
        </p:nvPicPr>
        <p:blipFill rotWithShape="1">
          <a:blip r:embed="rId3"/>
          <a:srcRect r="22207" b="-1"/>
          <a:stretch/>
        </p:blipFill>
        <p:spPr>
          <a:xfrm>
            <a:off x="20" y="1282"/>
            <a:ext cx="12191980" cy="6856718"/>
          </a:xfrm>
          <a:prstGeom prst="rect">
            <a:avLst/>
          </a:prstGeom>
        </p:spPr>
      </p:pic>
      <p:sp>
        <p:nvSpPr>
          <p:cNvPr id="12" name="フッター プレースホルダー 3">
            <a:extLst>
              <a:ext uri="{FF2B5EF4-FFF2-40B4-BE49-F238E27FC236}">
                <a16:creationId xmlns:a16="http://schemas.microsoft.com/office/drawing/2014/main" id="{F18F94BA-4242-D247-65A3-95D3D64BA78C}"/>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ja-JP"/>
            </a:defPPr>
            <a:lvl1pPr marL="0" algn="l"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 altLang="ja-JP"/>
              <a:t>©︎ 2019 Nikkei Business Publications, Inc. All rights reserved.</a:t>
            </a:r>
            <a:endParaRPr lang="ja-JP" altLang="en-US"/>
          </a:p>
        </p:txBody>
      </p:sp>
    </p:spTree>
    <p:extLst>
      <p:ext uri="{BB962C8B-B14F-4D97-AF65-F5344CB8AC3E}">
        <p14:creationId xmlns:p14="http://schemas.microsoft.com/office/powerpoint/2010/main" val="201476140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TotalTime>
  <Words>1408</Words>
  <Application>Microsoft Office PowerPoint</Application>
  <PresentationFormat>ワイド画面</PresentationFormat>
  <Paragraphs>147</Paragraphs>
  <Slides>28</Slides>
  <Notes>14</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28</vt:i4>
      </vt:variant>
    </vt:vector>
  </HeadingPairs>
  <TitlesOfParts>
    <vt:vector size="35" baseType="lpstr">
      <vt:lpstr>Yu Gothic</vt:lpstr>
      <vt:lpstr>Yu Gothic</vt:lpstr>
      <vt:lpstr>游ゴシック Light</vt:lpstr>
      <vt:lpstr>Arial</vt:lpstr>
      <vt:lpstr>Calibri</vt:lpstr>
      <vt:lpstr>Consolas</vt:lpstr>
      <vt:lpstr>Office テーマ</vt:lpstr>
      <vt:lpstr>NICAR23に参加して</vt:lpstr>
      <vt:lpstr>NICARとは</vt:lpstr>
      <vt:lpstr>NICAR参加までの経緯</vt:lpstr>
      <vt:lpstr>NICARの講座について</vt:lpstr>
      <vt:lpstr>Chat GPT</vt:lpstr>
      <vt:lpstr>GitHub Copilot</vt:lpstr>
      <vt:lpstr>PowerPoint プレゼンテーション</vt:lpstr>
      <vt:lpstr>Hugging face</vt:lpstr>
      <vt:lpstr>PowerPoint プレゼンテーション</vt:lpstr>
      <vt:lpstr>所感</vt:lpstr>
      <vt:lpstr>番外編</vt:lpstr>
      <vt:lpstr>ハンズオン</vt:lpstr>
      <vt:lpstr>セットアップ（windows）</vt:lpstr>
      <vt:lpstr>Powershellでubuntu追加</vt:lpstr>
      <vt:lpstr>wslインストール</vt:lpstr>
      <vt:lpstr>ubuntuを開く</vt:lpstr>
      <vt:lpstr>ubuntuにIDとPWを設定。PC再起動</vt:lpstr>
      <vt:lpstr>powershellにてインストールできているか確認</vt:lpstr>
      <vt:lpstr>vscodeのインストールhttps://code.visualstudio.com/</vt:lpstr>
      <vt:lpstr>vscodeを起動</vt:lpstr>
      <vt:lpstr>Open folderからダウンロードしたリポジトリを開く</vt:lpstr>
      <vt:lpstr>PowerPoint プレゼンテーション</vt:lpstr>
      <vt:lpstr>Vscodeのターミナルを開く</vt:lpstr>
      <vt:lpstr>Vscodeのterminalをubuntuに変更　linuxコマンドが使用可能になる</vt:lpstr>
      <vt:lpstr>PowerPoint プレゼンテーション</vt:lpstr>
      <vt:lpstr>bin/setup_class.sh </vt:lpstr>
      <vt:lpstr>source bin/configure_shell.sh</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NICAR23に参加して</dc:title>
  <dc:creator>曽祢 真衣</dc:creator>
  <cp:lastModifiedBy>曽祢 真衣</cp:lastModifiedBy>
  <cp:revision>1</cp:revision>
  <dcterms:created xsi:type="dcterms:W3CDTF">2023-03-23T00:52:15Z</dcterms:created>
  <dcterms:modified xsi:type="dcterms:W3CDTF">2023-04-27T07:31:06Z</dcterms:modified>
</cp:coreProperties>
</file>